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7" r:id="rId3"/>
    <p:sldId id="257" r:id="rId4"/>
    <p:sldId id="259" r:id="rId5"/>
    <p:sldId id="276" r:id="rId6"/>
    <p:sldId id="275" r:id="rId7"/>
    <p:sldId id="273" r:id="rId8"/>
    <p:sldId id="274" r:id="rId9"/>
    <p:sldId id="264" r:id="rId10"/>
    <p:sldId id="278" r:id="rId11"/>
    <p:sldId id="279" r:id="rId12"/>
    <p:sldId id="261" r:id="rId13"/>
    <p:sldId id="281" r:id="rId14"/>
    <p:sldId id="282" r:id="rId15"/>
    <p:sldId id="283" r:id="rId16"/>
    <p:sldId id="272" r:id="rId17"/>
    <p:sldId id="28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4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D1C8A-5B97-469B-A04E-393F4A49FF2F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DD862CB3-5567-46CA-8943-F1C45DEA3D02}">
      <dgm:prSet phldrT="[Texto]"/>
      <dgm:spPr/>
      <dgm:t>
        <a:bodyPr/>
        <a:lstStyle/>
        <a:p>
          <a:r>
            <a:rPr lang="es-PE" dirty="0" smtClean="0"/>
            <a:t>ORIGEN</a:t>
          </a:r>
          <a:endParaRPr lang="es-PE" dirty="0"/>
        </a:p>
      </dgm:t>
    </dgm:pt>
    <dgm:pt modelId="{1606E231-8808-4CFE-B220-2851AD7E6488}" type="parTrans" cxnId="{56E686EE-2D45-45C8-B8CD-042713347C37}">
      <dgm:prSet/>
      <dgm:spPr/>
      <dgm:t>
        <a:bodyPr/>
        <a:lstStyle/>
        <a:p>
          <a:endParaRPr lang="es-PE"/>
        </a:p>
      </dgm:t>
    </dgm:pt>
    <dgm:pt modelId="{79F27366-0B0C-495D-B812-59B254236100}" type="sibTrans" cxnId="{56E686EE-2D45-45C8-B8CD-042713347C37}">
      <dgm:prSet/>
      <dgm:spPr/>
      <dgm:t>
        <a:bodyPr/>
        <a:lstStyle/>
        <a:p>
          <a:endParaRPr lang="es-PE"/>
        </a:p>
      </dgm:t>
    </dgm:pt>
    <dgm:pt modelId="{2F76FF07-29B9-46CD-9D58-71AE08D40980}">
      <dgm:prSet phldrT="[Texto]"/>
      <dgm:spPr/>
      <dgm:t>
        <a:bodyPr/>
        <a:lstStyle/>
        <a:p>
          <a:endParaRPr lang="es-PE" dirty="0"/>
        </a:p>
      </dgm:t>
    </dgm:pt>
    <dgm:pt modelId="{C59C58BB-ED93-4A02-9220-D58C1DE1F99A}" type="parTrans" cxnId="{24F1755F-5168-4562-A46B-D9D12D3BF28A}">
      <dgm:prSet/>
      <dgm:spPr/>
      <dgm:t>
        <a:bodyPr/>
        <a:lstStyle/>
        <a:p>
          <a:endParaRPr lang="es-PE"/>
        </a:p>
      </dgm:t>
    </dgm:pt>
    <dgm:pt modelId="{9D4DF348-8919-4043-936C-0F63986A8B11}" type="sibTrans" cxnId="{24F1755F-5168-4562-A46B-D9D12D3BF28A}">
      <dgm:prSet/>
      <dgm:spPr/>
      <dgm:t>
        <a:bodyPr/>
        <a:lstStyle/>
        <a:p>
          <a:endParaRPr lang="es-PE"/>
        </a:p>
      </dgm:t>
    </dgm:pt>
    <dgm:pt modelId="{6885101F-8037-4A00-9DA4-1BF634B30811}">
      <dgm:prSet phldrT="[Texto]"/>
      <dgm:spPr/>
      <dgm:t>
        <a:bodyPr/>
        <a:lstStyle/>
        <a:p>
          <a:r>
            <a:rPr lang="es-PE" dirty="0" smtClean="0"/>
            <a:t>ANTES</a:t>
          </a:r>
          <a:endParaRPr lang="es-PE" dirty="0"/>
        </a:p>
      </dgm:t>
    </dgm:pt>
    <dgm:pt modelId="{10B61B8C-BAA3-4954-A781-4390241D560B}" type="parTrans" cxnId="{720C8F75-1C4F-4C35-B9B6-60F9197240C7}">
      <dgm:prSet/>
      <dgm:spPr/>
      <dgm:t>
        <a:bodyPr/>
        <a:lstStyle/>
        <a:p>
          <a:endParaRPr lang="es-PE"/>
        </a:p>
      </dgm:t>
    </dgm:pt>
    <dgm:pt modelId="{6CF5E9A9-18B7-4479-9B10-93821EDD55DF}" type="sibTrans" cxnId="{720C8F75-1C4F-4C35-B9B6-60F9197240C7}">
      <dgm:prSet/>
      <dgm:spPr/>
      <dgm:t>
        <a:bodyPr/>
        <a:lstStyle/>
        <a:p>
          <a:endParaRPr lang="es-PE"/>
        </a:p>
      </dgm:t>
    </dgm:pt>
    <dgm:pt modelId="{F9625C97-2632-49C6-A533-21BF7CEEE0A3}">
      <dgm:prSet phldrT="[Texto]"/>
      <dgm:spPr/>
      <dgm:t>
        <a:bodyPr/>
        <a:lstStyle/>
        <a:p>
          <a:r>
            <a:rPr lang="es-E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Antes se utilizaba la clase </a:t>
          </a:r>
          <a:r>
            <a:rPr lang="es-ES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Object</a:t>
          </a:r>
          <a:r>
            <a:rPr lang="es-E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como “comodín” para simular los genéricos, pero esto conllevaba:</a:t>
          </a:r>
          <a:endParaRPr lang="es-PE" dirty="0"/>
        </a:p>
      </dgm:t>
    </dgm:pt>
    <dgm:pt modelId="{60C11BBB-C0C7-4B66-80C2-89B97BCC3D6E}" type="parTrans" cxnId="{DB3567EA-517D-4432-972B-BBC95FB7CF5D}">
      <dgm:prSet/>
      <dgm:spPr/>
      <dgm:t>
        <a:bodyPr/>
        <a:lstStyle/>
        <a:p>
          <a:endParaRPr lang="es-PE"/>
        </a:p>
      </dgm:t>
    </dgm:pt>
    <dgm:pt modelId="{656059F6-1268-4D3B-8919-77CE4EE368E5}" type="sibTrans" cxnId="{DB3567EA-517D-4432-972B-BBC95FB7CF5D}">
      <dgm:prSet/>
      <dgm:spPr/>
      <dgm:t>
        <a:bodyPr/>
        <a:lstStyle/>
        <a:p>
          <a:endParaRPr lang="es-PE"/>
        </a:p>
      </dgm:t>
    </dgm:pt>
    <dgm:pt modelId="{A84C6AEE-C764-4489-A4B9-95D8E5E00C67}">
      <dgm:prSet phldrT="[Texto]"/>
      <dgm:spPr/>
      <dgm:t>
        <a:bodyPr/>
        <a:lstStyle/>
        <a:p>
          <a:r>
            <a:rPr lang="es-PE" dirty="0" smtClean="0"/>
            <a:t>SEGURIDAD</a:t>
          </a:r>
          <a:endParaRPr lang="es-PE" dirty="0"/>
        </a:p>
      </dgm:t>
    </dgm:pt>
    <dgm:pt modelId="{EF82F5C6-B621-45CB-9043-A070EC701DF0}" type="parTrans" cxnId="{066065C6-6EA3-4555-912B-65A1CA5B7380}">
      <dgm:prSet/>
      <dgm:spPr/>
      <dgm:t>
        <a:bodyPr/>
        <a:lstStyle/>
        <a:p>
          <a:endParaRPr lang="es-PE"/>
        </a:p>
      </dgm:t>
    </dgm:pt>
    <dgm:pt modelId="{9A25DB3F-C07D-44D5-8BB2-052C1ECAC13A}" type="sibTrans" cxnId="{066065C6-6EA3-4555-912B-65A1CA5B7380}">
      <dgm:prSet/>
      <dgm:spPr/>
      <dgm:t>
        <a:bodyPr/>
        <a:lstStyle/>
        <a:p>
          <a:endParaRPr lang="es-PE"/>
        </a:p>
      </dgm:t>
    </dgm:pt>
    <dgm:pt modelId="{42053666-C37C-49B5-BFFE-A92ADD59C66D}">
      <dgm:prSet phldrT="[Texto]"/>
      <dgm:spPr/>
      <dgm:t>
        <a:bodyPr/>
        <a:lstStyle/>
        <a:p>
          <a:r>
            <a:rPr lang="es-ES" smtClean="0"/>
            <a:t>Los tipos genéricos añaden estabilidad al código proporcionando detección de fallos en compilación es decir, proporciona seguridad en los tipos en tiempo de compilación.</a:t>
          </a:r>
          <a:endParaRPr lang="es-PE" dirty="0"/>
        </a:p>
      </dgm:t>
    </dgm:pt>
    <dgm:pt modelId="{2B2300E9-E974-47CC-9AC0-19AEED243E56}" type="parTrans" cxnId="{E9CA6BF9-D6C8-4D1D-9A98-C5B07A170960}">
      <dgm:prSet/>
      <dgm:spPr/>
      <dgm:t>
        <a:bodyPr/>
        <a:lstStyle/>
        <a:p>
          <a:endParaRPr lang="es-PE"/>
        </a:p>
      </dgm:t>
    </dgm:pt>
    <dgm:pt modelId="{B20786B5-7D3E-4F76-8325-4B597F9A2A92}" type="sibTrans" cxnId="{E9CA6BF9-D6C8-4D1D-9A98-C5B07A170960}">
      <dgm:prSet/>
      <dgm:spPr/>
      <dgm:t>
        <a:bodyPr/>
        <a:lstStyle/>
        <a:p>
          <a:endParaRPr lang="es-PE"/>
        </a:p>
      </dgm:t>
    </dgm:pt>
    <dgm:pt modelId="{394870F4-FE89-4E35-906D-3EBCDAF36D17}">
      <dgm:prSet/>
      <dgm:spPr/>
      <dgm:t>
        <a:bodyPr/>
        <a:lstStyle/>
        <a:p>
          <a:r>
            <a:rPr lang="es-ES" smtClean="0"/>
            <a:t>Aparecen en la versión 5.0 de Ntb </a:t>
          </a:r>
          <a:endParaRPr lang="es-PE" dirty="0"/>
        </a:p>
      </dgm:t>
    </dgm:pt>
    <dgm:pt modelId="{C983CC55-BF73-4A65-B15E-C94E0D632117}" type="parTrans" cxnId="{50769703-C6AE-4DD5-97DC-DA6DAA4BD52D}">
      <dgm:prSet/>
      <dgm:spPr/>
      <dgm:t>
        <a:bodyPr/>
        <a:lstStyle/>
        <a:p>
          <a:endParaRPr lang="es-PE"/>
        </a:p>
      </dgm:t>
    </dgm:pt>
    <dgm:pt modelId="{E5A77530-59B8-4E87-91C8-43EFBCAE55AD}" type="sibTrans" cxnId="{50769703-C6AE-4DD5-97DC-DA6DAA4BD52D}">
      <dgm:prSet/>
      <dgm:spPr/>
      <dgm:t>
        <a:bodyPr/>
        <a:lstStyle/>
        <a:p>
          <a:endParaRPr lang="es-PE"/>
        </a:p>
      </dgm:t>
    </dgm:pt>
    <dgm:pt modelId="{C6D276CB-FA1B-4DC7-A166-3548227CC67E}" type="pres">
      <dgm:prSet presAssocID="{839D1C8A-5B97-469B-A04E-393F4A49FF2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312C30B9-0C28-4402-AA25-9D0B5AB06ECF}" type="pres">
      <dgm:prSet presAssocID="{DD862CB3-5567-46CA-8943-F1C45DEA3D02}" presName="composite" presStyleCnt="0"/>
      <dgm:spPr/>
    </dgm:pt>
    <dgm:pt modelId="{62F94227-DE35-48E5-845D-883C78E2377A}" type="pres">
      <dgm:prSet presAssocID="{DD862CB3-5567-46CA-8943-F1C45DEA3D0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E5BB70B-D29C-4D03-B9F7-0A429AEAEB90}" type="pres">
      <dgm:prSet presAssocID="{DD862CB3-5567-46CA-8943-F1C45DEA3D0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F0ECEE7-A3DC-4168-B25E-ED4F925FEF6F}" type="pres">
      <dgm:prSet presAssocID="{79F27366-0B0C-495D-B812-59B254236100}" presName="sp" presStyleCnt="0"/>
      <dgm:spPr/>
    </dgm:pt>
    <dgm:pt modelId="{36FDB1D6-FC54-4F9C-9457-E79BC5B76DB1}" type="pres">
      <dgm:prSet presAssocID="{6885101F-8037-4A00-9DA4-1BF634B30811}" presName="composite" presStyleCnt="0"/>
      <dgm:spPr/>
    </dgm:pt>
    <dgm:pt modelId="{9F0C7DF7-7BC8-4629-88C9-B3B131288A72}" type="pres">
      <dgm:prSet presAssocID="{6885101F-8037-4A00-9DA4-1BF634B3081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5D9AB9E-5481-4AB6-B252-AD4A227A1AD0}" type="pres">
      <dgm:prSet presAssocID="{6885101F-8037-4A00-9DA4-1BF634B30811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9E76321-662B-41A0-BA5A-5F8CF7745780}" type="pres">
      <dgm:prSet presAssocID="{6CF5E9A9-18B7-4479-9B10-93821EDD55DF}" presName="sp" presStyleCnt="0"/>
      <dgm:spPr/>
    </dgm:pt>
    <dgm:pt modelId="{6281267D-5745-405D-B3DE-0FFECB36162C}" type="pres">
      <dgm:prSet presAssocID="{A84C6AEE-C764-4489-A4B9-95D8E5E00C67}" presName="composite" presStyleCnt="0"/>
      <dgm:spPr/>
    </dgm:pt>
    <dgm:pt modelId="{E6FEF1B5-EA89-413E-8AD7-64C515EF912A}" type="pres">
      <dgm:prSet presAssocID="{A84C6AEE-C764-4489-A4B9-95D8E5E00C6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8D5FB06-C571-44D5-ABB9-C27688AAC2EC}" type="pres">
      <dgm:prSet presAssocID="{A84C6AEE-C764-4489-A4B9-95D8E5E00C6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8BE8FE5B-159B-4D8B-88B6-5AD14F81960C}" type="presOf" srcId="{394870F4-FE89-4E35-906D-3EBCDAF36D17}" destId="{9E5BB70B-D29C-4D03-B9F7-0A429AEAEB90}" srcOrd="0" destOrd="1" presId="urn:microsoft.com/office/officeart/2005/8/layout/chevron2"/>
    <dgm:cxn modelId="{8FDB36F8-BA8C-4E3E-B7BF-931E825E8B0B}" type="presOf" srcId="{42053666-C37C-49B5-BFFE-A92ADD59C66D}" destId="{68D5FB06-C571-44D5-ABB9-C27688AAC2EC}" srcOrd="0" destOrd="0" presId="urn:microsoft.com/office/officeart/2005/8/layout/chevron2"/>
    <dgm:cxn modelId="{FD379452-3D36-4244-A1EB-571EDF45931E}" type="presOf" srcId="{839D1C8A-5B97-469B-A04E-393F4A49FF2F}" destId="{C6D276CB-FA1B-4DC7-A166-3548227CC67E}" srcOrd="0" destOrd="0" presId="urn:microsoft.com/office/officeart/2005/8/layout/chevron2"/>
    <dgm:cxn modelId="{50769703-C6AE-4DD5-97DC-DA6DAA4BD52D}" srcId="{DD862CB3-5567-46CA-8943-F1C45DEA3D02}" destId="{394870F4-FE89-4E35-906D-3EBCDAF36D17}" srcOrd="1" destOrd="0" parTransId="{C983CC55-BF73-4A65-B15E-C94E0D632117}" sibTransId="{E5A77530-59B8-4E87-91C8-43EFBCAE55AD}"/>
    <dgm:cxn modelId="{34EFF2AA-B7F7-452C-B9CE-030FC042C329}" type="presOf" srcId="{2F76FF07-29B9-46CD-9D58-71AE08D40980}" destId="{9E5BB70B-D29C-4D03-B9F7-0A429AEAEB90}" srcOrd="0" destOrd="0" presId="urn:microsoft.com/office/officeart/2005/8/layout/chevron2"/>
    <dgm:cxn modelId="{E9CA6BF9-D6C8-4D1D-9A98-C5B07A170960}" srcId="{A84C6AEE-C764-4489-A4B9-95D8E5E00C67}" destId="{42053666-C37C-49B5-BFFE-A92ADD59C66D}" srcOrd="0" destOrd="0" parTransId="{2B2300E9-E974-47CC-9AC0-19AEED243E56}" sibTransId="{B20786B5-7D3E-4F76-8325-4B597F9A2A92}"/>
    <dgm:cxn modelId="{24F1755F-5168-4562-A46B-D9D12D3BF28A}" srcId="{DD862CB3-5567-46CA-8943-F1C45DEA3D02}" destId="{2F76FF07-29B9-46CD-9D58-71AE08D40980}" srcOrd="0" destOrd="0" parTransId="{C59C58BB-ED93-4A02-9220-D58C1DE1F99A}" sibTransId="{9D4DF348-8919-4043-936C-0F63986A8B11}"/>
    <dgm:cxn modelId="{51464002-4EB6-45F0-BEE9-86B716495100}" type="presOf" srcId="{DD862CB3-5567-46CA-8943-F1C45DEA3D02}" destId="{62F94227-DE35-48E5-845D-883C78E2377A}" srcOrd="0" destOrd="0" presId="urn:microsoft.com/office/officeart/2005/8/layout/chevron2"/>
    <dgm:cxn modelId="{DDD5FC46-A089-4462-93B8-2E4A616C9AC2}" type="presOf" srcId="{6885101F-8037-4A00-9DA4-1BF634B30811}" destId="{9F0C7DF7-7BC8-4629-88C9-B3B131288A72}" srcOrd="0" destOrd="0" presId="urn:microsoft.com/office/officeart/2005/8/layout/chevron2"/>
    <dgm:cxn modelId="{56E686EE-2D45-45C8-B8CD-042713347C37}" srcId="{839D1C8A-5B97-469B-A04E-393F4A49FF2F}" destId="{DD862CB3-5567-46CA-8943-F1C45DEA3D02}" srcOrd="0" destOrd="0" parTransId="{1606E231-8808-4CFE-B220-2851AD7E6488}" sibTransId="{79F27366-0B0C-495D-B812-59B254236100}"/>
    <dgm:cxn modelId="{066065C6-6EA3-4555-912B-65A1CA5B7380}" srcId="{839D1C8A-5B97-469B-A04E-393F4A49FF2F}" destId="{A84C6AEE-C764-4489-A4B9-95D8E5E00C67}" srcOrd="2" destOrd="0" parTransId="{EF82F5C6-B621-45CB-9043-A070EC701DF0}" sibTransId="{9A25DB3F-C07D-44D5-8BB2-052C1ECAC13A}"/>
    <dgm:cxn modelId="{DB3567EA-517D-4432-972B-BBC95FB7CF5D}" srcId="{6885101F-8037-4A00-9DA4-1BF634B30811}" destId="{F9625C97-2632-49C6-A533-21BF7CEEE0A3}" srcOrd="0" destOrd="0" parTransId="{60C11BBB-C0C7-4B66-80C2-89B97BCC3D6E}" sibTransId="{656059F6-1268-4D3B-8919-77CE4EE368E5}"/>
    <dgm:cxn modelId="{297CBA9E-DE9E-4D52-BD60-DA2F6755ED29}" type="presOf" srcId="{A84C6AEE-C764-4489-A4B9-95D8E5E00C67}" destId="{E6FEF1B5-EA89-413E-8AD7-64C515EF912A}" srcOrd="0" destOrd="0" presId="urn:microsoft.com/office/officeart/2005/8/layout/chevron2"/>
    <dgm:cxn modelId="{720C8F75-1C4F-4C35-B9B6-60F9197240C7}" srcId="{839D1C8A-5B97-469B-A04E-393F4A49FF2F}" destId="{6885101F-8037-4A00-9DA4-1BF634B30811}" srcOrd="1" destOrd="0" parTransId="{10B61B8C-BAA3-4954-A781-4390241D560B}" sibTransId="{6CF5E9A9-18B7-4479-9B10-93821EDD55DF}"/>
    <dgm:cxn modelId="{7FBEACA9-97A1-4B4C-A24C-4FB2513CE86C}" type="presOf" srcId="{F9625C97-2632-49C6-A533-21BF7CEEE0A3}" destId="{B5D9AB9E-5481-4AB6-B252-AD4A227A1AD0}" srcOrd="0" destOrd="0" presId="urn:microsoft.com/office/officeart/2005/8/layout/chevron2"/>
    <dgm:cxn modelId="{8F4D99DA-6884-4F23-8D42-014FD058FBDB}" type="presParOf" srcId="{C6D276CB-FA1B-4DC7-A166-3548227CC67E}" destId="{312C30B9-0C28-4402-AA25-9D0B5AB06ECF}" srcOrd="0" destOrd="0" presId="urn:microsoft.com/office/officeart/2005/8/layout/chevron2"/>
    <dgm:cxn modelId="{24E7AFC9-0511-464E-88DF-FE03588FF161}" type="presParOf" srcId="{312C30B9-0C28-4402-AA25-9D0B5AB06ECF}" destId="{62F94227-DE35-48E5-845D-883C78E2377A}" srcOrd="0" destOrd="0" presId="urn:microsoft.com/office/officeart/2005/8/layout/chevron2"/>
    <dgm:cxn modelId="{8AD9B1D7-59FB-4B00-8A30-3D9DC855D99C}" type="presParOf" srcId="{312C30B9-0C28-4402-AA25-9D0B5AB06ECF}" destId="{9E5BB70B-D29C-4D03-B9F7-0A429AEAEB90}" srcOrd="1" destOrd="0" presId="urn:microsoft.com/office/officeart/2005/8/layout/chevron2"/>
    <dgm:cxn modelId="{0371C75F-D03D-4249-923F-F1B05537C32B}" type="presParOf" srcId="{C6D276CB-FA1B-4DC7-A166-3548227CC67E}" destId="{0F0ECEE7-A3DC-4168-B25E-ED4F925FEF6F}" srcOrd="1" destOrd="0" presId="urn:microsoft.com/office/officeart/2005/8/layout/chevron2"/>
    <dgm:cxn modelId="{BBCBC112-4E6B-4983-B6BD-E5FB2856D6DC}" type="presParOf" srcId="{C6D276CB-FA1B-4DC7-A166-3548227CC67E}" destId="{36FDB1D6-FC54-4F9C-9457-E79BC5B76DB1}" srcOrd="2" destOrd="0" presId="urn:microsoft.com/office/officeart/2005/8/layout/chevron2"/>
    <dgm:cxn modelId="{F4E2910A-AAD5-403D-BBAE-8C3144B7BEC9}" type="presParOf" srcId="{36FDB1D6-FC54-4F9C-9457-E79BC5B76DB1}" destId="{9F0C7DF7-7BC8-4629-88C9-B3B131288A72}" srcOrd="0" destOrd="0" presId="urn:microsoft.com/office/officeart/2005/8/layout/chevron2"/>
    <dgm:cxn modelId="{CC2437EF-730A-4F89-A87A-3597792423C7}" type="presParOf" srcId="{36FDB1D6-FC54-4F9C-9457-E79BC5B76DB1}" destId="{B5D9AB9E-5481-4AB6-B252-AD4A227A1AD0}" srcOrd="1" destOrd="0" presId="urn:microsoft.com/office/officeart/2005/8/layout/chevron2"/>
    <dgm:cxn modelId="{AB9A0F9F-C928-4EBA-8CA9-2AC4A583D997}" type="presParOf" srcId="{C6D276CB-FA1B-4DC7-A166-3548227CC67E}" destId="{49E76321-662B-41A0-BA5A-5F8CF7745780}" srcOrd="3" destOrd="0" presId="urn:microsoft.com/office/officeart/2005/8/layout/chevron2"/>
    <dgm:cxn modelId="{2D0AA33E-2B9B-4A81-85EC-C5F0E74534C3}" type="presParOf" srcId="{C6D276CB-FA1B-4DC7-A166-3548227CC67E}" destId="{6281267D-5745-405D-B3DE-0FFECB36162C}" srcOrd="4" destOrd="0" presId="urn:microsoft.com/office/officeart/2005/8/layout/chevron2"/>
    <dgm:cxn modelId="{F0F6198E-9B62-4C5C-BF54-1CFA43535A00}" type="presParOf" srcId="{6281267D-5745-405D-B3DE-0FFECB36162C}" destId="{E6FEF1B5-EA89-413E-8AD7-64C515EF912A}" srcOrd="0" destOrd="0" presId="urn:microsoft.com/office/officeart/2005/8/layout/chevron2"/>
    <dgm:cxn modelId="{DB7E2D0A-554A-4D4E-9CE4-72DAE8F2BD1C}" type="presParOf" srcId="{6281267D-5745-405D-B3DE-0FFECB36162C}" destId="{68D5FB06-C571-44D5-ABB9-C27688AAC2E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D0138C-0AB5-4F17-9E58-0BEF8152E2F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418E4165-D526-427E-AF4C-76E2C32C7C5C}">
      <dgm:prSet phldrT="[Texto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dirty="0" smtClean="0"/>
            <a:t>SI USO</a:t>
          </a:r>
          <a:endParaRPr lang="es-PE" dirty="0"/>
        </a:p>
      </dgm:t>
    </dgm:pt>
    <dgm:pt modelId="{92434627-381E-4644-811A-0B1189430BBA}" type="parTrans" cxnId="{B1C488E5-623B-44A1-92B6-4C12807C82EB}">
      <dgm:prSet/>
      <dgm:spPr/>
      <dgm:t>
        <a:bodyPr/>
        <a:lstStyle/>
        <a:p>
          <a:endParaRPr lang="es-PE"/>
        </a:p>
      </dgm:t>
    </dgm:pt>
    <dgm:pt modelId="{1CDC3465-108B-4EA1-9DD7-BC33CD771FAD}" type="sibTrans" cxnId="{B1C488E5-623B-44A1-92B6-4C12807C82EB}">
      <dgm:prSet/>
      <dgm:spPr/>
      <dgm:t>
        <a:bodyPr/>
        <a:lstStyle/>
        <a:p>
          <a:endParaRPr lang="es-PE"/>
        </a:p>
      </dgm:t>
    </dgm:pt>
    <dgm:pt modelId="{1E5450D0-63F6-4722-8C28-2F853C45C4A6}">
      <dgm:prSet phldrT="[Texto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Mayor sencillez del </a:t>
          </a:r>
          <a:r>
            <a:rPr lang="es-PE" dirty="0" err="1" smtClean="0"/>
            <a:t>codigo</a:t>
          </a:r>
          <a:endParaRPr lang="es-PE" dirty="0"/>
        </a:p>
      </dgm:t>
    </dgm:pt>
    <dgm:pt modelId="{C5FAFE83-DE9E-4CA1-97C7-EA6BE171C18E}" type="parTrans" cxnId="{B1355BA6-7385-4105-A9E1-078004D6932D}">
      <dgm:prSet/>
      <dgm:spPr/>
      <dgm:t>
        <a:bodyPr/>
        <a:lstStyle/>
        <a:p>
          <a:endParaRPr lang="es-PE"/>
        </a:p>
      </dgm:t>
    </dgm:pt>
    <dgm:pt modelId="{8DFBE87C-2C16-4EC5-86DD-B52E79371BF1}" type="sibTrans" cxnId="{B1355BA6-7385-4105-A9E1-078004D6932D}">
      <dgm:prSet/>
      <dgm:spPr/>
      <dgm:t>
        <a:bodyPr/>
        <a:lstStyle/>
        <a:p>
          <a:endParaRPr lang="es-PE"/>
        </a:p>
      </dgm:t>
    </dgm:pt>
    <dgm:pt modelId="{1296520F-E27C-4631-A558-A5EE7F0D3C00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err="1" smtClean="0"/>
            <a:t>Reutilizacion</a:t>
          </a:r>
          <a:r>
            <a:rPr lang="es-PE" dirty="0" smtClean="0"/>
            <a:t> de </a:t>
          </a:r>
          <a:r>
            <a:rPr lang="es-PE" dirty="0" err="1" smtClean="0"/>
            <a:t>codigo</a:t>
          </a:r>
          <a:r>
            <a:rPr lang="es-PE" dirty="0" smtClean="0"/>
            <a:t> en numerosos </a:t>
          </a:r>
          <a:endParaRPr lang="es-PE" dirty="0"/>
        </a:p>
      </dgm:t>
    </dgm:pt>
    <dgm:pt modelId="{FBB6DDAB-3C7C-4317-A608-21BDBD17EAA3}" type="parTrans" cxnId="{548381CE-F85A-4D1E-BDA3-D071722983E8}">
      <dgm:prSet/>
      <dgm:spPr/>
      <dgm:t>
        <a:bodyPr/>
        <a:lstStyle/>
        <a:p>
          <a:endParaRPr lang="es-PE"/>
        </a:p>
      </dgm:t>
    </dgm:pt>
    <dgm:pt modelId="{C24EEE48-DAC6-49BF-A148-18266D99B12A}" type="sibTrans" cxnId="{548381CE-F85A-4D1E-BDA3-D071722983E8}">
      <dgm:prSet/>
      <dgm:spPr/>
      <dgm:t>
        <a:bodyPr/>
        <a:lstStyle/>
        <a:p>
          <a:endParaRPr lang="es-PE"/>
        </a:p>
      </dgm:t>
    </dgm:pt>
    <dgm:pt modelId="{F9F73D3C-6152-431A-B2DE-250601823B62}">
      <dgm:prSet phldrT="[Texto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dirty="0" smtClean="0"/>
            <a:t>NO USAR</a:t>
          </a:r>
          <a:endParaRPr lang="es-PE" dirty="0"/>
        </a:p>
      </dgm:t>
    </dgm:pt>
    <dgm:pt modelId="{D94B99A8-6FC7-42A8-A8EB-31E22690C407}" type="parTrans" cxnId="{11E99532-F5CD-4609-99F7-FD8A64342EEC}">
      <dgm:prSet/>
      <dgm:spPr/>
      <dgm:t>
        <a:bodyPr/>
        <a:lstStyle/>
        <a:p>
          <a:endParaRPr lang="es-PE"/>
        </a:p>
      </dgm:t>
    </dgm:pt>
    <dgm:pt modelId="{79809CD6-A489-44EA-9401-05B6A26DDE74}" type="sibTrans" cxnId="{11E99532-F5CD-4609-99F7-FD8A64342EEC}">
      <dgm:prSet/>
      <dgm:spPr/>
      <dgm:t>
        <a:bodyPr/>
        <a:lstStyle/>
        <a:p>
          <a:endParaRPr lang="es-PE"/>
        </a:p>
      </dgm:t>
    </dgm:pt>
    <dgm:pt modelId="{9EB18ABE-9897-43F5-A1CE-D648AB179C3F}">
      <dgm:prSet phldrT="[Texto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smtClean="0"/>
            <a:t>Uso continuo del casting.</a:t>
          </a:r>
          <a:endParaRPr lang="es-PE" dirty="0"/>
        </a:p>
      </dgm:t>
    </dgm:pt>
    <dgm:pt modelId="{D47DA647-F218-4671-8AEA-61B77DB5708E}" type="parTrans" cxnId="{840AECB1-FC61-4D53-B68C-F44C43BD1587}">
      <dgm:prSet/>
      <dgm:spPr/>
      <dgm:t>
        <a:bodyPr/>
        <a:lstStyle/>
        <a:p>
          <a:endParaRPr lang="es-PE"/>
        </a:p>
      </dgm:t>
    </dgm:pt>
    <dgm:pt modelId="{6502E21B-1113-4B3D-AA8D-059D30503725}" type="sibTrans" cxnId="{840AECB1-FC61-4D53-B68C-F44C43BD1587}">
      <dgm:prSet/>
      <dgm:spPr/>
      <dgm:t>
        <a:bodyPr/>
        <a:lstStyle/>
        <a:p>
          <a:endParaRPr lang="es-PE"/>
        </a:p>
      </dgm:t>
    </dgm:pt>
    <dgm:pt modelId="{E9848A53-6B77-41C2-909D-09AD4A14F040}">
      <dgm:prSet phldrT="[Texto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dirty="0" err="1" smtClean="0"/>
            <a:t>Compilacion</a:t>
          </a:r>
          <a:r>
            <a:rPr lang="es-PE" dirty="0" smtClean="0"/>
            <a:t> del </a:t>
          </a:r>
          <a:r>
            <a:rPr lang="es-PE" dirty="0" err="1" smtClean="0"/>
            <a:t>codigo</a:t>
          </a:r>
          <a:r>
            <a:rPr lang="es-PE" dirty="0" smtClean="0"/>
            <a:t>.</a:t>
          </a:r>
          <a:endParaRPr lang="es-PE" dirty="0"/>
        </a:p>
      </dgm:t>
    </dgm:pt>
    <dgm:pt modelId="{797C2AE4-739D-40E0-B4E9-5AA259B1C6D6}" type="parTrans" cxnId="{F9871CB9-EB12-4620-9ABC-B29472E4E5AA}">
      <dgm:prSet/>
      <dgm:spPr/>
      <dgm:t>
        <a:bodyPr/>
        <a:lstStyle/>
        <a:p>
          <a:endParaRPr lang="es-PE"/>
        </a:p>
      </dgm:t>
    </dgm:pt>
    <dgm:pt modelId="{00F173DF-0A06-4281-96A8-57D1CE2B5672}" type="sibTrans" cxnId="{F9871CB9-EB12-4620-9ABC-B29472E4E5AA}">
      <dgm:prSet/>
      <dgm:spPr/>
      <dgm:t>
        <a:bodyPr/>
        <a:lstStyle/>
        <a:p>
          <a:endParaRPr lang="es-PE"/>
        </a:p>
      </dgm:t>
    </dgm:pt>
    <dgm:pt modelId="{B77CBD52-DFBB-460B-BF16-8D9CA4285506}">
      <dgm:prSet phldrT="[Texto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PE" smtClean="0"/>
            <a:t>Comprobacion de errores en tiempo de compilacion</a:t>
          </a:r>
          <a:endParaRPr lang="es-PE" dirty="0"/>
        </a:p>
      </dgm:t>
    </dgm:pt>
    <dgm:pt modelId="{32E58536-7CE9-45FC-BEC2-87B604886BCD}" type="parTrans" cxnId="{431DC1C8-990B-490B-9B49-755A06C4AA16}">
      <dgm:prSet/>
      <dgm:spPr/>
      <dgm:t>
        <a:bodyPr/>
        <a:lstStyle/>
        <a:p>
          <a:endParaRPr lang="es-PE"/>
        </a:p>
      </dgm:t>
    </dgm:pt>
    <dgm:pt modelId="{2EFB2294-38F6-4A01-A4F1-A777EF62A882}" type="sibTrans" cxnId="{431DC1C8-990B-490B-9B49-755A06C4AA16}">
      <dgm:prSet/>
      <dgm:spPr/>
      <dgm:t>
        <a:bodyPr/>
        <a:lstStyle/>
        <a:p>
          <a:endParaRPr lang="es-PE"/>
        </a:p>
      </dgm:t>
    </dgm:pt>
    <dgm:pt modelId="{299FF4DB-5532-45D4-8392-D4C5E50747C1}">
      <dgm:prSet phldrT="[Texto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smtClean="0"/>
            <a:t>No posibilidad de comprobacion de errores.</a:t>
          </a:r>
          <a:endParaRPr lang="es-PE" dirty="0"/>
        </a:p>
      </dgm:t>
    </dgm:pt>
    <dgm:pt modelId="{66A3CD2E-FF87-4FDC-B689-A9221E0A5046}" type="parTrans" cxnId="{133C8EAE-4856-4DA3-9AE4-8B96A67FCBCF}">
      <dgm:prSet/>
      <dgm:spPr/>
      <dgm:t>
        <a:bodyPr/>
        <a:lstStyle/>
        <a:p>
          <a:endParaRPr lang="es-PE"/>
        </a:p>
      </dgm:t>
    </dgm:pt>
    <dgm:pt modelId="{9984A6B5-A2D1-40B8-9F99-585BDF54AE37}" type="sibTrans" cxnId="{133C8EAE-4856-4DA3-9AE4-8B96A67FCBCF}">
      <dgm:prSet/>
      <dgm:spPr/>
      <dgm:t>
        <a:bodyPr/>
        <a:lstStyle/>
        <a:p>
          <a:endParaRPr lang="es-PE"/>
        </a:p>
      </dgm:t>
    </dgm:pt>
    <dgm:pt modelId="{97611444-E349-4D99-AE50-9CAD7EB609DB}" type="pres">
      <dgm:prSet presAssocID="{CED0138C-0AB5-4F17-9E58-0BEF8152E2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PE"/>
        </a:p>
      </dgm:t>
    </dgm:pt>
    <dgm:pt modelId="{2A355C01-5A27-4AEC-B4BD-49934C350BAF}" type="pres">
      <dgm:prSet presAssocID="{418E4165-D526-427E-AF4C-76E2C32C7C5C}" presName="root" presStyleCnt="0"/>
      <dgm:spPr/>
    </dgm:pt>
    <dgm:pt modelId="{2DDAE56B-A15E-4FED-A0E5-5F01984320FF}" type="pres">
      <dgm:prSet presAssocID="{418E4165-D526-427E-AF4C-76E2C32C7C5C}" presName="rootComposite" presStyleCnt="0"/>
      <dgm:spPr/>
    </dgm:pt>
    <dgm:pt modelId="{172A6F20-2ED4-4BD2-A3C0-F7F742786CCF}" type="pres">
      <dgm:prSet presAssocID="{418E4165-D526-427E-AF4C-76E2C32C7C5C}" presName="rootText" presStyleLbl="node1" presStyleIdx="0" presStyleCnt="2"/>
      <dgm:spPr/>
      <dgm:t>
        <a:bodyPr/>
        <a:lstStyle/>
        <a:p>
          <a:endParaRPr lang="es-PE"/>
        </a:p>
      </dgm:t>
    </dgm:pt>
    <dgm:pt modelId="{BA3884AA-2CED-4B57-81EC-735BF9A21674}" type="pres">
      <dgm:prSet presAssocID="{418E4165-D526-427E-AF4C-76E2C32C7C5C}" presName="rootConnector" presStyleLbl="node1" presStyleIdx="0" presStyleCnt="2"/>
      <dgm:spPr/>
      <dgm:t>
        <a:bodyPr/>
        <a:lstStyle/>
        <a:p>
          <a:endParaRPr lang="es-PE"/>
        </a:p>
      </dgm:t>
    </dgm:pt>
    <dgm:pt modelId="{312B6191-6144-4981-8331-7153D1653AC1}" type="pres">
      <dgm:prSet presAssocID="{418E4165-D526-427E-AF4C-76E2C32C7C5C}" presName="childShape" presStyleCnt="0"/>
      <dgm:spPr/>
    </dgm:pt>
    <dgm:pt modelId="{2FA1368C-D139-4E57-82A2-0E1CB90EB4A3}" type="pres">
      <dgm:prSet presAssocID="{C5FAFE83-DE9E-4CA1-97C7-EA6BE171C18E}" presName="Name13" presStyleLbl="parChTrans1D2" presStyleIdx="0" presStyleCnt="6"/>
      <dgm:spPr/>
      <dgm:t>
        <a:bodyPr/>
        <a:lstStyle/>
        <a:p>
          <a:endParaRPr lang="es-PE"/>
        </a:p>
      </dgm:t>
    </dgm:pt>
    <dgm:pt modelId="{FD4A6245-46D6-49B8-B2FC-45C182CDC84A}" type="pres">
      <dgm:prSet presAssocID="{1E5450D0-63F6-4722-8C28-2F853C45C4A6}" presName="childTex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717CD81-DF4A-42A2-AE1D-68AF724A21A0}" type="pres">
      <dgm:prSet presAssocID="{FBB6DDAB-3C7C-4317-A608-21BDBD17EAA3}" presName="Name13" presStyleLbl="parChTrans1D2" presStyleIdx="1" presStyleCnt="6"/>
      <dgm:spPr/>
      <dgm:t>
        <a:bodyPr/>
        <a:lstStyle/>
        <a:p>
          <a:endParaRPr lang="es-PE"/>
        </a:p>
      </dgm:t>
    </dgm:pt>
    <dgm:pt modelId="{FA1192C0-2C07-445B-B940-556794F2CD27}" type="pres">
      <dgm:prSet presAssocID="{1296520F-E27C-4631-A558-A5EE7F0D3C00}" presName="childText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F72EB87-43D6-4A91-8FE4-C30F85EB889D}" type="pres">
      <dgm:prSet presAssocID="{32E58536-7CE9-45FC-BEC2-87B604886BCD}" presName="Name13" presStyleLbl="parChTrans1D2" presStyleIdx="2" presStyleCnt="6"/>
      <dgm:spPr/>
      <dgm:t>
        <a:bodyPr/>
        <a:lstStyle/>
        <a:p>
          <a:endParaRPr lang="es-PE"/>
        </a:p>
      </dgm:t>
    </dgm:pt>
    <dgm:pt modelId="{3702B6E9-0B47-4E80-8F99-07425116AB38}" type="pres">
      <dgm:prSet presAssocID="{B77CBD52-DFBB-460B-BF16-8D9CA4285506}" presName="childText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07C0BA5-160E-46FE-B13E-07B6365E8EEB}" type="pres">
      <dgm:prSet presAssocID="{F9F73D3C-6152-431A-B2DE-250601823B62}" presName="root" presStyleCnt="0"/>
      <dgm:spPr/>
    </dgm:pt>
    <dgm:pt modelId="{50619772-9877-441E-B834-768992120CD1}" type="pres">
      <dgm:prSet presAssocID="{F9F73D3C-6152-431A-B2DE-250601823B62}" presName="rootComposite" presStyleCnt="0"/>
      <dgm:spPr/>
    </dgm:pt>
    <dgm:pt modelId="{2EAF6E60-9039-483B-A31E-2862752B76DA}" type="pres">
      <dgm:prSet presAssocID="{F9F73D3C-6152-431A-B2DE-250601823B62}" presName="rootText" presStyleLbl="node1" presStyleIdx="1" presStyleCnt="2"/>
      <dgm:spPr/>
      <dgm:t>
        <a:bodyPr/>
        <a:lstStyle/>
        <a:p>
          <a:endParaRPr lang="es-PE"/>
        </a:p>
      </dgm:t>
    </dgm:pt>
    <dgm:pt modelId="{936D1131-B93E-44F4-A4D3-CA80FAF4EEB4}" type="pres">
      <dgm:prSet presAssocID="{F9F73D3C-6152-431A-B2DE-250601823B62}" presName="rootConnector" presStyleLbl="node1" presStyleIdx="1" presStyleCnt="2"/>
      <dgm:spPr/>
      <dgm:t>
        <a:bodyPr/>
        <a:lstStyle/>
        <a:p>
          <a:endParaRPr lang="es-PE"/>
        </a:p>
      </dgm:t>
    </dgm:pt>
    <dgm:pt modelId="{05224D96-7842-4E74-AEAE-02C47A1C8BC5}" type="pres">
      <dgm:prSet presAssocID="{F9F73D3C-6152-431A-B2DE-250601823B62}" presName="childShape" presStyleCnt="0"/>
      <dgm:spPr/>
    </dgm:pt>
    <dgm:pt modelId="{35FC1221-C623-4767-9EB6-DD42AC63C1F4}" type="pres">
      <dgm:prSet presAssocID="{D47DA647-F218-4671-8AEA-61B77DB5708E}" presName="Name13" presStyleLbl="parChTrans1D2" presStyleIdx="3" presStyleCnt="6"/>
      <dgm:spPr/>
      <dgm:t>
        <a:bodyPr/>
        <a:lstStyle/>
        <a:p>
          <a:endParaRPr lang="es-PE"/>
        </a:p>
      </dgm:t>
    </dgm:pt>
    <dgm:pt modelId="{317167DB-2633-4C3D-AAE4-194176B6B77F}" type="pres">
      <dgm:prSet presAssocID="{9EB18ABE-9897-43F5-A1CE-D648AB179C3F}" presName="childText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A396BF0-F13D-4EA2-A211-77D308093905}" type="pres">
      <dgm:prSet presAssocID="{797C2AE4-739D-40E0-B4E9-5AA259B1C6D6}" presName="Name13" presStyleLbl="parChTrans1D2" presStyleIdx="4" presStyleCnt="6"/>
      <dgm:spPr/>
      <dgm:t>
        <a:bodyPr/>
        <a:lstStyle/>
        <a:p>
          <a:endParaRPr lang="es-PE"/>
        </a:p>
      </dgm:t>
    </dgm:pt>
    <dgm:pt modelId="{E069C740-2272-4939-BDC2-3BF0CA04BDFA}" type="pres">
      <dgm:prSet presAssocID="{E9848A53-6B77-41C2-909D-09AD4A14F040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EDCA421-8796-40B8-9EE3-0416B83EDC04}" type="pres">
      <dgm:prSet presAssocID="{66A3CD2E-FF87-4FDC-B689-A9221E0A5046}" presName="Name13" presStyleLbl="parChTrans1D2" presStyleIdx="5" presStyleCnt="6"/>
      <dgm:spPr/>
      <dgm:t>
        <a:bodyPr/>
        <a:lstStyle/>
        <a:p>
          <a:endParaRPr lang="es-PE"/>
        </a:p>
      </dgm:t>
    </dgm:pt>
    <dgm:pt modelId="{AD65E86B-1DC6-4B7C-AD52-9AE899D72149}" type="pres">
      <dgm:prSet presAssocID="{299FF4DB-5532-45D4-8392-D4C5E50747C1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027BF76-8822-468A-B096-ABDD34D48244}" type="presOf" srcId="{418E4165-D526-427E-AF4C-76E2C32C7C5C}" destId="{BA3884AA-2CED-4B57-81EC-735BF9A21674}" srcOrd="1" destOrd="0" presId="urn:microsoft.com/office/officeart/2005/8/layout/hierarchy3"/>
    <dgm:cxn modelId="{B551A84B-F58D-4AED-9A3C-12DA6F18AA06}" type="presOf" srcId="{1E5450D0-63F6-4722-8C28-2F853C45C4A6}" destId="{FD4A6245-46D6-49B8-B2FC-45C182CDC84A}" srcOrd="0" destOrd="0" presId="urn:microsoft.com/office/officeart/2005/8/layout/hierarchy3"/>
    <dgm:cxn modelId="{8D7B4B5E-6A54-4FA7-A830-2C02A910E19E}" type="presOf" srcId="{1296520F-E27C-4631-A558-A5EE7F0D3C00}" destId="{FA1192C0-2C07-445B-B940-556794F2CD27}" srcOrd="0" destOrd="0" presId="urn:microsoft.com/office/officeart/2005/8/layout/hierarchy3"/>
    <dgm:cxn modelId="{548381CE-F85A-4D1E-BDA3-D071722983E8}" srcId="{418E4165-D526-427E-AF4C-76E2C32C7C5C}" destId="{1296520F-E27C-4631-A558-A5EE7F0D3C00}" srcOrd="1" destOrd="0" parTransId="{FBB6DDAB-3C7C-4317-A608-21BDBD17EAA3}" sibTransId="{C24EEE48-DAC6-49BF-A148-18266D99B12A}"/>
    <dgm:cxn modelId="{2107FC5F-4071-43F2-BAA2-DCBD9477087F}" type="presOf" srcId="{CED0138C-0AB5-4F17-9E58-0BEF8152E2F1}" destId="{97611444-E349-4D99-AE50-9CAD7EB609DB}" srcOrd="0" destOrd="0" presId="urn:microsoft.com/office/officeart/2005/8/layout/hierarchy3"/>
    <dgm:cxn modelId="{B1355BA6-7385-4105-A9E1-078004D6932D}" srcId="{418E4165-D526-427E-AF4C-76E2C32C7C5C}" destId="{1E5450D0-63F6-4722-8C28-2F853C45C4A6}" srcOrd="0" destOrd="0" parTransId="{C5FAFE83-DE9E-4CA1-97C7-EA6BE171C18E}" sibTransId="{8DFBE87C-2C16-4EC5-86DD-B52E79371BF1}"/>
    <dgm:cxn modelId="{BBF85C68-BBCD-4D78-9031-532762971AF4}" type="presOf" srcId="{66A3CD2E-FF87-4FDC-B689-A9221E0A5046}" destId="{1EDCA421-8796-40B8-9EE3-0416B83EDC04}" srcOrd="0" destOrd="0" presId="urn:microsoft.com/office/officeart/2005/8/layout/hierarchy3"/>
    <dgm:cxn modelId="{F0AE5FF7-F09A-4773-AB3F-39BAA99AD205}" type="presOf" srcId="{D47DA647-F218-4671-8AEA-61B77DB5708E}" destId="{35FC1221-C623-4767-9EB6-DD42AC63C1F4}" srcOrd="0" destOrd="0" presId="urn:microsoft.com/office/officeart/2005/8/layout/hierarchy3"/>
    <dgm:cxn modelId="{C219C074-788C-45D4-B06A-CC1D8EA0DAF7}" type="presOf" srcId="{B77CBD52-DFBB-460B-BF16-8D9CA4285506}" destId="{3702B6E9-0B47-4E80-8F99-07425116AB38}" srcOrd="0" destOrd="0" presId="urn:microsoft.com/office/officeart/2005/8/layout/hierarchy3"/>
    <dgm:cxn modelId="{B1C488E5-623B-44A1-92B6-4C12807C82EB}" srcId="{CED0138C-0AB5-4F17-9E58-0BEF8152E2F1}" destId="{418E4165-D526-427E-AF4C-76E2C32C7C5C}" srcOrd="0" destOrd="0" parTransId="{92434627-381E-4644-811A-0B1189430BBA}" sibTransId="{1CDC3465-108B-4EA1-9DD7-BC33CD771FAD}"/>
    <dgm:cxn modelId="{133C8EAE-4856-4DA3-9AE4-8B96A67FCBCF}" srcId="{F9F73D3C-6152-431A-B2DE-250601823B62}" destId="{299FF4DB-5532-45D4-8392-D4C5E50747C1}" srcOrd="2" destOrd="0" parTransId="{66A3CD2E-FF87-4FDC-B689-A9221E0A5046}" sibTransId="{9984A6B5-A2D1-40B8-9F99-585BDF54AE37}"/>
    <dgm:cxn modelId="{3D563619-11C8-4EAF-AFCD-16FE97C00264}" type="presOf" srcId="{C5FAFE83-DE9E-4CA1-97C7-EA6BE171C18E}" destId="{2FA1368C-D139-4E57-82A2-0E1CB90EB4A3}" srcOrd="0" destOrd="0" presId="urn:microsoft.com/office/officeart/2005/8/layout/hierarchy3"/>
    <dgm:cxn modelId="{DF4A557F-2C83-4404-977F-C26A7F92FA39}" type="presOf" srcId="{32E58536-7CE9-45FC-BEC2-87B604886BCD}" destId="{2F72EB87-43D6-4A91-8FE4-C30F85EB889D}" srcOrd="0" destOrd="0" presId="urn:microsoft.com/office/officeart/2005/8/layout/hierarchy3"/>
    <dgm:cxn modelId="{349D398A-5A84-4C2D-B147-0D7331EFC935}" type="presOf" srcId="{797C2AE4-739D-40E0-B4E9-5AA259B1C6D6}" destId="{8A396BF0-F13D-4EA2-A211-77D308093905}" srcOrd="0" destOrd="0" presId="urn:microsoft.com/office/officeart/2005/8/layout/hierarchy3"/>
    <dgm:cxn modelId="{431DC1C8-990B-490B-9B49-755A06C4AA16}" srcId="{418E4165-D526-427E-AF4C-76E2C32C7C5C}" destId="{B77CBD52-DFBB-460B-BF16-8D9CA4285506}" srcOrd="2" destOrd="0" parTransId="{32E58536-7CE9-45FC-BEC2-87B604886BCD}" sibTransId="{2EFB2294-38F6-4A01-A4F1-A777EF62A882}"/>
    <dgm:cxn modelId="{F9871CB9-EB12-4620-9ABC-B29472E4E5AA}" srcId="{F9F73D3C-6152-431A-B2DE-250601823B62}" destId="{E9848A53-6B77-41C2-909D-09AD4A14F040}" srcOrd="1" destOrd="0" parTransId="{797C2AE4-739D-40E0-B4E9-5AA259B1C6D6}" sibTransId="{00F173DF-0A06-4281-96A8-57D1CE2B5672}"/>
    <dgm:cxn modelId="{11E99532-F5CD-4609-99F7-FD8A64342EEC}" srcId="{CED0138C-0AB5-4F17-9E58-0BEF8152E2F1}" destId="{F9F73D3C-6152-431A-B2DE-250601823B62}" srcOrd="1" destOrd="0" parTransId="{D94B99A8-6FC7-42A8-A8EB-31E22690C407}" sibTransId="{79809CD6-A489-44EA-9401-05B6A26DDE74}"/>
    <dgm:cxn modelId="{840AECB1-FC61-4D53-B68C-F44C43BD1587}" srcId="{F9F73D3C-6152-431A-B2DE-250601823B62}" destId="{9EB18ABE-9897-43F5-A1CE-D648AB179C3F}" srcOrd="0" destOrd="0" parTransId="{D47DA647-F218-4671-8AEA-61B77DB5708E}" sibTransId="{6502E21B-1113-4B3D-AA8D-059D30503725}"/>
    <dgm:cxn modelId="{8A556511-7DA2-4B6E-81E9-4FA2598A8C18}" type="presOf" srcId="{F9F73D3C-6152-431A-B2DE-250601823B62}" destId="{2EAF6E60-9039-483B-A31E-2862752B76DA}" srcOrd="0" destOrd="0" presId="urn:microsoft.com/office/officeart/2005/8/layout/hierarchy3"/>
    <dgm:cxn modelId="{853D169F-E491-4ADF-A12A-1B3B4908C408}" type="presOf" srcId="{299FF4DB-5532-45D4-8392-D4C5E50747C1}" destId="{AD65E86B-1DC6-4B7C-AD52-9AE899D72149}" srcOrd="0" destOrd="0" presId="urn:microsoft.com/office/officeart/2005/8/layout/hierarchy3"/>
    <dgm:cxn modelId="{DF23D1FD-DA1C-4423-9614-8422E31CE1C9}" type="presOf" srcId="{F9F73D3C-6152-431A-B2DE-250601823B62}" destId="{936D1131-B93E-44F4-A4D3-CA80FAF4EEB4}" srcOrd="1" destOrd="0" presId="urn:microsoft.com/office/officeart/2005/8/layout/hierarchy3"/>
    <dgm:cxn modelId="{F793395C-4024-4D7A-80FF-4E6F7EB17B13}" type="presOf" srcId="{418E4165-D526-427E-AF4C-76E2C32C7C5C}" destId="{172A6F20-2ED4-4BD2-A3C0-F7F742786CCF}" srcOrd="0" destOrd="0" presId="urn:microsoft.com/office/officeart/2005/8/layout/hierarchy3"/>
    <dgm:cxn modelId="{B9E11F1E-5AEC-4FB4-842A-427A9516B8EF}" type="presOf" srcId="{9EB18ABE-9897-43F5-A1CE-D648AB179C3F}" destId="{317167DB-2633-4C3D-AAE4-194176B6B77F}" srcOrd="0" destOrd="0" presId="urn:microsoft.com/office/officeart/2005/8/layout/hierarchy3"/>
    <dgm:cxn modelId="{3F2ABA00-C005-4FBF-8771-B5191D4B4827}" type="presOf" srcId="{FBB6DDAB-3C7C-4317-A608-21BDBD17EAA3}" destId="{B717CD81-DF4A-42A2-AE1D-68AF724A21A0}" srcOrd="0" destOrd="0" presId="urn:microsoft.com/office/officeart/2005/8/layout/hierarchy3"/>
    <dgm:cxn modelId="{4E99C4D9-D172-450A-8142-1F2194277E66}" type="presOf" srcId="{E9848A53-6B77-41C2-909D-09AD4A14F040}" destId="{E069C740-2272-4939-BDC2-3BF0CA04BDFA}" srcOrd="0" destOrd="0" presId="urn:microsoft.com/office/officeart/2005/8/layout/hierarchy3"/>
    <dgm:cxn modelId="{B0E11CE1-F084-4AC9-8BC3-57EAE9861647}" type="presParOf" srcId="{97611444-E349-4D99-AE50-9CAD7EB609DB}" destId="{2A355C01-5A27-4AEC-B4BD-49934C350BAF}" srcOrd="0" destOrd="0" presId="urn:microsoft.com/office/officeart/2005/8/layout/hierarchy3"/>
    <dgm:cxn modelId="{AE0C45F3-EA50-4621-8A89-F6F773617A37}" type="presParOf" srcId="{2A355C01-5A27-4AEC-B4BD-49934C350BAF}" destId="{2DDAE56B-A15E-4FED-A0E5-5F01984320FF}" srcOrd="0" destOrd="0" presId="urn:microsoft.com/office/officeart/2005/8/layout/hierarchy3"/>
    <dgm:cxn modelId="{4D573158-680D-495D-B280-1F199BD26E82}" type="presParOf" srcId="{2DDAE56B-A15E-4FED-A0E5-5F01984320FF}" destId="{172A6F20-2ED4-4BD2-A3C0-F7F742786CCF}" srcOrd="0" destOrd="0" presId="urn:microsoft.com/office/officeart/2005/8/layout/hierarchy3"/>
    <dgm:cxn modelId="{E230D8E1-6C62-4EFA-A02F-6822C12C2B05}" type="presParOf" srcId="{2DDAE56B-A15E-4FED-A0E5-5F01984320FF}" destId="{BA3884AA-2CED-4B57-81EC-735BF9A21674}" srcOrd="1" destOrd="0" presId="urn:microsoft.com/office/officeart/2005/8/layout/hierarchy3"/>
    <dgm:cxn modelId="{C104AA3A-AFCD-404B-A0D7-5A17D5FFB810}" type="presParOf" srcId="{2A355C01-5A27-4AEC-B4BD-49934C350BAF}" destId="{312B6191-6144-4981-8331-7153D1653AC1}" srcOrd="1" destOrd="0" presId="urn:microsoft.com/office/officeart/2005/8/layout/hierarchy3"/>
    <dgm:cxn modelId="{275E48BD-70FE-47B0-91F3-4BB0852DC397}" type="presParOf" srcId="{312B6191-6144-4981-8331-7153D1653AC1}" destId="{2FA1368C-D139-4E57-82A2-0E1CB90EB4A3}" srcOrd="0" destOrd="0" presId="urn:microsoft.com/office/officeart/2005/8/layout/hierarchy3"/>
    <dgm:cxn modelId="{E3C23CD5-40D8-4B41-A91C-85BA637C94A0}" type="presParOf" srcId="{312B6191-6144-4981-8331-7153D1653AC1}" destId="{FD4A6245-46D6-49B8-B2FC-45C182CDC84A}" srcOrd="1" destOrd="0" presId="urn:microsoft.com/office/officeart/2005/8/layout/hierarchy3"/>
    <dgm:cxn modelId="{3E62A17D-894C-482B-9838-B9BE4CEA41C7}" type="presParOf" srcId="{312B6191-6144-4981-8331-7153D1653AC1}" destId="{B717CD81-DF4A-42A2-AE1D-68AF724A21A0}" srcOrd="2" destOrd="0" presId="urn:microsoft.com/office/officeart/2005/8/layout/hierarchy3"/>
    <dgm:cxn modelId="{99BF7EB8-0A74-401A-8C9F-A787FAE6CC08}" type="presParOf" srcId="{312B6191-6144-4981-8331-7153D1653AC1}" destId="{FA1192C0-2C07-445B-B940-556794F2CD27}" srcOrd="3" destOrd="0" presId="urn:microsoft.com/office/officeart/2005/8/layout/hierarchy3"/>
    <dgm:cxn modelId="{D805E505-BA7A-477E-9FD4-71B9122BBBDC}" type="presParOf" srcId="{312B6191-6144-4981-8331-7153D1653AC1}" destId="{2F72EB87-43D6-4A91-8FE4-C30F85EB889D}" srcOrd="4" destOrd="0" presId="urn:microsoft.com/office/officeart/2005/8/layout/hierarchy3"/>
    <dgm:cxn modelId="{970D1BC4-2234-422D-8778-B49B2D151C0D}" type="presParOf" srcId="{312B6191-6144-4981-8331-7153D1653AC1}" destId="{3702B6E9-0B47-4E80-8F99-07425116AB38}" srcOrd="5" destOrd="0" presId="urn:microsoft.com/office/officeart/2005/8/layout/hierarchy3"/>
    <dgm:cxn modelId="{D05CBA12-C5CD-4D7C-AF63-B92C21D29468}" type="presParOf" srcId="{97611444-E349-4D99-AE50-9CAD7EB609DB}" destId="{407C0BA5-160E-46FE-B13E-07B6365E8EEB}" srcOrd="1" destOrd="0" presId="urn:microsoft.com/office/officeart/2005/8/layout/hierarchy3"/>
    <dgm:cxn modelId="{2C96DB4B-2D19-4A03-9AF8-85180B30E62A}" type="presParOf" srcId="{407C0BA5-160E-46FE-B13E-07B6365E8EEB}" destId="{50619772-9877-441E-B834-768992120CD1}" srcOrd="0" destOrd="0" presId="urn:microsoft.com/office/officeart/2005/8/layout/hierarchy3"/>
    <dgm:cxn modelId="{C0DC8804-17A9-44EF-952A-7663AD082A45}" type="presParOf" srcId="{50619772-9877-441E-B834-768992120CD1}" destId="{2EAF6E60-9039-483B-A31E-2862752B76DA}" srcOrd="0" destOrd="0" presId="urn:microsoft.com/office/officeart/2005/8/layout/hierarchy3"/>
    <dgm:cxn modelId="{16E40ECF-4999-4BF5-A47D-C68A01B1E7A9}" type="presParOf" srcId="{50619772-9877-441E-B834-768992120CD1}" destId="{936D1131-B93E-44F4-A4D3-CA80FAF4EEB4}" srcOrd="1" destOrd="0" presId="urn:microsoft.com/office/officeart/2005/8/layout/hierarchy3"/>
    <dgm:cxn modelId="{69342447-5342-48E5-80A5-A36ADCE0A8A7}" type="presParOf" srcId="{407C0BA5-160E-46FE-B13E-07B6365E8EEB}" destId="{05224D96-7842-4E74-AEAE-02C47A1C8BC5}" srcOrd="1" destOrd="0" presId="urn:microsoft.com/office/officeart/2005/8/layout/hierarchy3"/>
    <dgm:cxn modelId="{EF27E71E-A2BB-4941-B50D-67809CC0C407}" type="presParOf" srcId="{05224D96-7842-4E74-AEAE-02C47A1C8BC5}" destId="{35FC1221-C623-4767-9EB6-DD42AC63C1F4}" srcOrd="0" destOrd="0" presId="urn:microsoft.com/office/officeart/2005/8/layout/hierarchy3"/>
    <dgm:cxn modelId="{5A51E0C6-44AB-4970-8A5B-41756AE868B9}" type="presParOf" srcId="{05224D96-7842-4E74-AEAE-02C47A1C8BC5}" destId="{317167DB-2633-4C3D-AAE4-194176B6B77F}" srcOrd="1" destOrd="0" presId="urn:microsoft.com/office/officeart/2005/8/layout/hierarchy3"/>
    <dgm:cxn modelId="{D704A2A4-3307-4495-8BAC-CC66FF0761C8}" type="presParOf" srcId="{05224D96-7842-4E74-AEAE-02C47A1C8BC5}" destId="{8A396BF0-F13D-4EA2-A211-77D308093905}" srcOrd="2" destOrd="0" presId="urn:microsoft.com/office/officeart/2005/8/layout/hierarchy3"/>
    <dgm:cxn modelId="{2A78A884-3CEA-4714-8091-63DB0AA5E7F6}" type="presParOf" srcId="{05224D96-7842-4E74-AEAE-02C47A1C8BC5}" destId="{E069C740-2272-4939-BDC2-3BF0CA04BDFA}" srcOrd="3" destOrd="0" presId="urn:microsoft.com/office/officeart/2005/8/layout/hierarchy3"/>
    <dgm:cxn modelId="{236CE06F-113D-4209-9D1E-441E13DA30AE}" type="presParOf" srcId="{05224D96-7842-4E74-AEAE-02C47A1C8BC5}" destId="{1EDCA421-8796-40B8-9EE3-0416B83EDC04}" srcOrd="4" destOrd="0" presId="urn:microsoft.com/office/officeart/2005/8/layout/hierarchy3"/>
    <dgm:cxn modelId="{E775AC60-BCB2-4BFD-9635-8E55FAD6A965}" type="presParOf" srcId="{05224D96-7842-4E74-AEAE-02C47A1C8BC5}" destId="{AD65E86B-1DC6-4B7C-AD52-9AE899D721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5362B0-79C8-4543-B1FE-ED5ACC0FBC3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s-PE"/>
        </a:p>
      </dgm:t>
    </dgm:pt>
    <dgm:pt modelId="{A03C3F4C-E97B-4F24-82CB-C39CA8B31F6B}">
      <dgm:prSet phldrT="[Texto]"/>
      <dgm:spPr/>
      <dgm:t>
        <a:bodyPr/>
        <a:lstStyle/>
        <a:p>
          <a:r>
            <a:rPr lang="es-PE" b="1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Collection</a:t>
          </a:r>
          <a:endParaRPr lang="es-PE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3546DF0-30EE-468F-BEB0-C3418E14F646}" type="parTrans" cxnId="{567BFF20-2055-4D49-8918-267306060B48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D9CE4BEC-729C-4DBC-8988-62845511178D}" type="sibTrans" cxnId="{567BFF20-2055-4D49-8918-267306060B48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7E7AD0F-F503-4B1B-8BED-DDE356C10E65}">
      <dgm:prSet phldrT="[Texto]"/>
      <dgm:spPr/>
      <dgm:t>
        <a:bodyPr/>
        <a:lstStyle/>
        <a:p>
          <a:r>
            <a:rPr lang="es-PE" b="1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List</a:t>
          </a:r>
          <a:endParaRPr lang="es-PE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A509D10-8B29-4FFB-9193-16BC0307E180}" type="parTrans" cxnId="{9FB35990-D435-4988-8AE5-E9ADCDBED95E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D9D71D8-2C8C-40A3-AA4D-B7127D01B01A}" type="sibTrans" cxnId="{9FB35990-D435-4988-8AE5-E9ADCDBED95E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CE7C2A2-FDFD-41AC-941E-B28DA01029EC}">
      <dgm:prSet phldrT="[Texto]"/>
      <dgm:spPr/>
      <dgm:t>
        <a:bodyPr/>
        <a:lstStyle/>
        <a:p>
          <a:r>
            <a:rPr lang="es-PE" b="1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LinkedList</a:t>
          </a:r>
          <a:endParaRPr lang="es-PE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4910E69-B3DD-47CD-A96C-35BC3FEFD91A}" type="parTrans" cxnId="{F93CB530-4D9A-46C9-99FA-309ED0BC9DB9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8C6E77C-57F2-4E56-A99A-CB3999929478}" type="sibTrans" cxnId="{F93CB530-4D9A-46C9-99FA-309ED0BC9DB9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144C330-9731-4340-9F5C-BD435A17A714}">
      <dgm:prSet phldrT="[Texto]"/>
      <dgm:spPr/>
      <dgm:t>
        <a:bodyPr/>
        <a:lstStyle/>
        <a:p>
          <a:r>
            <a:rPr lang="es-PE" b="1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ArrayList</a:t>
          </a:r>
          <a:endParaRPr lang="es-PE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E1019D24-E1BE-409B-A7A8-5C0B42CD07D4}" type="parTrans" cxnId="{76BAF4B3-386E-4F38-8718-F040E83C8C96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6103786-1B15-462F-ABA7-0ADBF1F2106C}" type="sibTrans" cxnId="{76BAF4B3-386E-4F38-8718-F040E83C8C96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1B76F26-6E9A-4585-804B-035D59501B28}">
      <dgm:prSet phldrT="[Texto]"/>
      <dgm:spPr/>
      <dgm:t>
        <a:bodyPr/>
        <a:lstStyle/>
        <a:p>
          <a:r>
            <a:rPr lang="es-PE" b="1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Set</a:t>
          </a:r>
          <a:endParaRPr lang="es-PE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69BD036-ABF1-4497-B092-BF70B61CDB46}" type="parTrans" cxnId="{6561EB72-6F3A-4F62-90F5-45B720387F45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2C9397C6-72D2-4EB4-BD3B-15A06E37AB54}" type="sibTrans" cxnId="{6561EB72-6F3A-4F62-90F5-45B720387F45}">
      <dgm:prSet/>
      <dgm:spPr/>
      <dgm:t>
        <a:bodyPr/>
        <a:lstStyle/>
        <a:p>
          <a:endParaRPr lang="es-PE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45FA72FE-CA39-4FB3-88C4-9C12C4B6CB55}" type="pres">
      <dgm:prSet presAssocID="{BF5362B0-79C8-4543-B1FE-ED5ACC0FBC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PE"/>
        </a:p>
      </dgm:t>
    </dgm:pt>
    <dgm:pt modelId="{649BFB99-B9ED-4033-AC21-F4EEF53760A9}" type="pres">
      <dgm:prSet presAssocID="{A03C3F4C-E97B-4F24-82CB-C39CA8B31F6B}" presName="hierRoot1" presStyleCnt="0"/>
      <dgm:spPr/>
      <dgm:t>
        <a:bodyPr/>
        <a:lstStyle/>
        <a:p>
          <a:endParaRPr lang="es-PE"/>
        </a:p>
      </dgm:t>
    </dgm:pt>
    <dgm:pt modelId="{2BF77B5A-2D93-48E0-B663-4B09B31C20B7}" type="pres">
      <dgm:prSet presAssocID="{A03C3F4C-E97B-4F24-82CB-C39CA8B31F6B}" presName="composite" presStyleCnt="0"/>
      <dgm:spPr/>
      <dgm:t>
        <a:bodyPr/>
        <a:lstStyle/>
        <a:p>
          <a:endParaRPr lang="es-PE"/>
        </a:p>
      </dgm:t>
    </dgm:pt>
    <dgm:pt modelId="{440097AE-4802-45F5-8B64-826A9058DF51}" type="pres">
      <dgm:prSet presAssocID="{A03C3F4C-E97B-4F24-82CB-C39CA8B31F6B}" presName="image" presStyleLbl="node0" presStyleIdx="0" presStyleCnt="1" custLinFactNeighborY="1133"/>
      <dgm:spPr/>
      <dgm:t>
        <a:bodyPr/>
        <a:lstStyle/>
        <a:p>
          <a:endParaRPr lang="es-PE"/>
        </a:p>
      </dgm:t>
    </dgm:pt>
    <dgm:pt modelId="{20A5DB54-6789-4140-AA7F-7A82B05C490C}" type="pres">
      <dgm:prSet presAssocID="{A03C3F4C-E97B-4F24-82CB-C39CA8B31F6B}" presName="text" presStyleLbl="revTx" presStyleIdx="0" presStyleCnt="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E1968F7E-0C30-41F5-B8F9-C1EDCDE277EB}" type="pres">
      <dgm:prSet presAssocID="{A03C3F4C-E97B-4F24-82CB-C39CA8B31F6B}" presName="hierChild2" presStyleCnt="0"/>
      <dgm:spPr/>
      <dgm:t>
        <a:bodyPr/>
        <a:lstStyle/>
        <a:p>
          <a:endParaRPr lang="es-PE"/>
        </a:p>
      </dgm:t>
    </dgm:pt>
    <dgm:pt modelId="{4007612E-BD3E-41D6-8989-9F2294D83D82}" type="pres">
      <dgm:prSet presAssocID="{5A509D10-8B29-4FFB-9193-16BC0307E180}" presName="Name10" presStyleLbl="parChTrans1D2" presStyleIdx="0" presStyleCnt="2"/>
      <dgm:spPr/>
      <dgm:t>
        <a:bodyPr/>
        <a:lstStyle/>
        <a:p>
          <a:endParaRPr lang="es-PE"/>
        </a:p>
      </dgm:t>
    </dgm:pt>
    <dgm:pt modelId="{A110EE49-D535-4EA3-B897-DA3C5150BBF2}" type="pres">
      <dgm:prSet presAssocID="{17E7AD0F-F503-4B1B-8BED-DDE356C10E65}" presName="hierRoot2" presStyleCnt="0"/>
      <dgm:spPr/>
      <dgm:t>
        <a:bodyPr/>
        <a:lstStyle/>
        <a:p>
          <a:endParaRPr lang="es-PE"/>
        </a:p>
      </dgm:t>
    </dgm:pt>
    <dgm:pt modelId="{274E33D1-BD66-4337-BEFA-C69541DA1377}" type="pres">
      <dgm:prSet presAssocID="{17E7AD0F-F503-4B1B-8BED-DDE356C10E65}" presName="composite2" presStyleCnt="0"/>
      <dgm:spPr/>
      <dgm:t>
        <a:bodyPr/>
        <a:lstStyle/>
        <a:p>
          <a:endParaRPr lang="es-PE"/>
        </a:p>
      </dgm:t>
    </dgm:pt>
    <dgm:pt modelId="{D7A805FC-A183-4F91-8995-63512F509B85}" type="pres">
      <dgm:prSet presAssocID="{17E7AD0F-F503-4B1B-8BED-DDE356C10E65}" presName="image2" presStyleLbl="node2" presStyleIdx="0" presStyleCnt="2"/>
      <dgm:spPr/>
      <dgm:t>
        <a:bodyPr/>
        <a:lstStyle/>
        <a:p>
          <a:endParaRPr lang="es-PE"/>
        </a:p>
      </dgm:t>
    </dgm:pt>
    <dgm:pt modelId="{50FBC0D8-08AC-4B5A-A39F-8B9D4243DF77}" type="pres">
      <dgm:prSet presAssocID="{17E7AD0F-F503-4B1B-8BED-DDE356C10E65}" presName="text2" presStyleLbl="revTx" presStyleIdx="1" presStyleCnt="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8E97C610-BF48-4C4C-9D88-0E2969417907}" type="pres">
      <dgm:prSet presAssocID="{17E7AD0F-F503-4B1B-8BED-DDE356C10E65}" presName="hierChild3" presStyleCnt="0"/>
      <dgm:spPr/>
      <dgm:t>
        <a:bodyPr/>
        <a:lstStyle/>
        <a:p>
          <a:endParaRPr lang="es-PE"/>
        </a:p>
      </dgm:t>
    </dgm:pt>
    <dgm:pt modelId="{6691ACD2-E05C-494F-AF12-850B03D0B296}" type="pres">
      <dgm:prSet presAssocID="{34910E69-B3DD-47CD-A96C-35BC3FEFD91A}" presName="Name17" presStyleLbl="parChTrans1D3" presStyleIdx="0" presStyleCnt="2"/>
      <dgm:spPr/>
      <dgm:t>
        <a:bodyPr/>
        <a:lstStyle/>
        <a:p>
          <a:endParaRPr lang="es-PE"/>
        </a:p>
      </dgm:t>
    </dgm:pt>
    <dgm:pt modelId="{337AF706-3840-4D3F-9564-02C6965211B2}" type="pres">
      <dgm:prSet presAssocID="{5CE7C2A2-FDFD-41AC-941E-B28DA01029EC}" presName="hierRoot3" presStyleCnt="0"/>
      <dgm:spPr/>
      <dgm:t>
        <a:bodyPr/>
        <a:lstStyle/>
        <a:p>
          <a:endParaRPr lang="es-PE"/>
        </a:p>
      </dgm:t>
    </dgm:pt>
    <dgm:pt modelId="{8384D583-E279-4E6B-B9C9-9DE09D8CDBA0}" type="pres">
      <dgm:prSet presAssocID="{5CE7C2A2-FDFD-41AC-941E-B28DA01029EC}" presName="composite3" presStyleCnt="0"/>
      <dgm:spPr/>
      <dgm:t>
        <a:bodyPr/>
        <a:lstStyle/>
        <a:p>
          <a:endParaRPr lang="es-PE"/>
        </a:p>
      </dgm:t>
    </dgm:pt>
    <dgm:pt modelId="{2DB79E30-19FF-49B5-BE12-A664C7FC4E69}" type="pres">
      <dgm:prSet presAssocID="{5CE7C2A2-FDFD-41AC-941E-B28DA01029EC}" presName="image3" presStyleLbl="node3" presStyleIdx="0" presStyleCnt="2"/>
      <dgm:spPr/>
      <dgm:t>
        <a:bodyPr/>
        <a:lstStyle/>
        <a:p>
          <a:endParaRPr lang="es-PE"/>
        </a:p>
      </dgm:t>
    </dgm:pt>
    <dgm:pt modelId="{4A190076-D459-423E-9925-E0D0DFFE9E6F}" type="pres">
      <dgm:prSet presAssocID="{5CE7C2A2-FDFD-41AC-941E-B28DA01029EC}" presName="text3" presStyleLbl="revTx" presStyleIdx="2" presStyleCnt="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E6B820EB-C1D2-4968-8EB7-847BEFCB22BD}" type="pres">
      <dgm:prSet presAssocID="{5CE7C2A2-FDFD-41AC-941E-B28DA01029EC}" presName="hierChild4" presStyleCnt="0"/>
      <dgm:spPr/>
      <dgm:t>
        <a:bodyPr/>
        <a:lstStyle/>
        <a:p>
          <a:endParaRPr lang="es-PE"/>
        </a:p>
      </dgm:t>
    </dgm:pt>
    <dgm:pt modelId="{287F53E0-F63C-40A0-A78C-01EF1DAF6E92}" type="pres">
      <dgm:prSet presAssocID="{E1019D24-E1BE-409B-A7A8-5C0B42CD07D4}" presName="Name17" presStyleLbl="parChTrans1D3" presStyleIdx="1" presStyleCnt="2"/>
      <dgm:spPr/>
      <dgm:t>
        <a:bodyPr/>
        <a:lstStyle/>
        <a:p>
          <a:endParaRPr lang="es-PE"/>
        </a:p>
      </dgm:t>
    </dgm:pt>
    <dgm:pt modelId="{FF2145D0-5D00-44E0-9ED3-579E06457127}" type="pres">
      <dgm:prSet presAssocID="{1144C330-9731-4340-9F5C-BD435A17A714}" presName="hierRoot3" presStyleCnt="0"/>
      <dgm:spPr/>
      <dgm:t>
        <a:bodyPr/>
        <a:lstStyle/>
        <a:p>
          <a:endParaRPr lang="es-PE"/>
        </a:p>
      </dgm:t>
    </dgm:pt>
    <dgm:pt modelId="{9D1B3CB1-9B07-4D5E-B9E2-EE309C13DB28}" type="pres">
      <dgm:prSet presAssocID="{1144C330-9731-4340-9F5C-BD435A17A714}" presName="composite3" presStyleCnt="0"/>
      <dgm:spPr/>
      <dgm:t>
        <a:bodyPr/>
        <a:lstStyle/>
        <a:p>
          <a:endParaRPr lang="es-PE"/>
        </a:p>
      </dgm:t>
    </dgm:pt>
    <dgm:pt modelId="{6A35E750-FC68-43D6-BB7E-19D26197B415}" type="pres">
      <dgm:prSet presAssocID="{1144C330-9731-4340-9F5C-BD435A17A714}" presName="image3" presStyleLbl="node3" presStyleIdx="1" presStyleCnt="2"/>
      <dgm:spPr/>
      <dgm:t>
        <a:bodyPr/>
        <a:lstStyle/>
        <a:p>
          <a:endParaRPr lang="es-PE"/>
        </a:p>
      </dgm:t>
    </dgm:pt>
    <dgm:pt modelId="{69356CA8-C3DB-4273-BE3C-F0F6969BD05A}" type="pres">
      <dgm:prSet presAssocID="{1144C330-9731-4340-9F5C-BD435A17A714}" presName="text3" presStyleLbl="revTx" presStyleIdx="3" presStyleCnt="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2363866E-DE36-4E47-AAFD-B66FAF078E1D}" type="pres">
      <dgm:prSet presAssocID="{1144C330-9731-4340-9F5C-BD435A17A714}" presName="hierChild4" presStyleCnt="0"/>
      <dgm:spPr/>
      <dgm:t>
        <a:bodyPr/>
        <a:lstStyle/>
        <a:p>
          <a:endParaRPr lang="es-PE"/>
        </a:p>
      </dgm:t>
    </dgm:pt>
    <dgm:pt modelId="{2B1203C8-D9B0-41E3-BE17-971C54A297E4}" type="pres">
      <dgm:prSet presAssocID="{F69BD036-ABF1-4497-B092-BF70B61CDB46}" presName="Name10" presStyleLbl="parChTrans1D2" presStyleIdx="1" presStyleCnt="2"/>
      <dgm:spPr/>
      <dgm:t>
        <a:bodyPr/>
        <a:lstStyle/>
        <a:p>
          <a:endParaRPr lang="es-PE"/>
        </a:p>
      </dgm:t>
    </dgm:pt>
    <dgm:pt modelId="{5620A227-BA8F-4190-AE29-E0678B56267A}" type="pres">
      <dgm:prSet presAssocID="{F1B76F26-6E9A-4585-804B-035D59501B28}" presName="hierRoot2" presStyleCnt="0"/>
      <dgm:spPr/>
      <dgm:t>
        <a:bodyPr/>
        <a:lstStyle/>
        <a:p>
          <a:endParaRPr lang="es-PE"/>
        </a:p>
      </dgm:t>
    </dgm:pt>
    <dgm:pt modelId="{01093E6C-BDD1-496B-8B78-23D389F0BCFD}" type="pres">
      <dgm:prSet presAssocID="{F1B76F26-6E9A-4585-804B-035D59501B28}" presName="composite2" presStyleCnt="0"/>
      <dgm:spPr/>
      <dgm:t>
        <a:bodyPr/>
        <a:lstStyle/>
        <a:p>
          <a:endParaRPr lang="es-PE"/>
        </a:p>
      </dgm:t>
    </dgm:pt>
    <dgm:pt modelId="{F30130C9-8187-4CEA-8A17-C86A4FDEDF60}" type="pres">
      <dgm:prSet presAssocID="{F1B76F26-6E9A-4585-804B-035D59501B28}" presName="image2" presStyleLbl="node2" presStyleIdx="1" presStyleCnt="2"/>
      <dgm:spPr/>
      <dgm:t>
        <a:bodyPr/>
        <a:lstStyle/>
        <a:p>
          <a:endParaRPr lang="es-PE"/>
        </a:p>
      </dgm:t>
    </dgm:pt>
    <dgm:pt modelId="{EC09B714-B070-43A6-8C74-64F2F60E7E2B}" type="pres">
      <dgm:prSet presAssocID="{F1B76F26-6E9A-4585-804B-035D59501B28}" presName="text2" presStyleLbl="revTx" presStyleIdx="4" presStyleCnt="5">
        <dgm:presLayoutVars>
          <dgm:chPref val="3"/>
        </dgm:presLayoutVars>
      </dgm:prSet>
      <dgm:spPr/>
      <dgm:t>
        <a:bodyPr/>
        <a:lstStyle/>
        <a:p>
          <a:endParaRPr lang="es-PE"/>
        </a:p>
      </dgm:t>
    </dgm:pt>
    <dgm:pt modelId="{EF73747E-E1FB-4D36-AACC-2A7344858ECE}" type="pres">
      <dgm:prSet presAssocID="{F1B76F26-6E9A-4585-804B-035D59501B28}" presName="hierChild3" presStyleCnt="0"/>
      <dgm:spPr/>
      <dgm:t>
        <a:bodyPr/>
        <a:lstStyle/>
        <a:p>
          <a:endParaRPr lang="es-PE"/>
        </a:p>
      </dgm:t>
    </dgm:pt>
  </dgm:ptLst>
  <dgm:cxnLst>
    <dgm:cxn modelId="{86E33B9A-AFA8-48FA-9C1B-66AD51E52CFB}" type="presOf" srcId="{5CE7C2A2-FDFD-41AC-941E-B28DA01029EC}" destId="{4A190076-D459-423E-9925-E0D0DFFE9E6F}" srcOrd="0" destOrd="0" presId="urn:microsoft.com/office/officeart/2009/layout/CirclePictureHierarchy"/>
    <dgm:cxn modelId="{CB4D6999-F3BE-4AC4-BDD2-94B394795C59}" type="presOf" srcId="{17E7AD0F-F503-4B1B-8BED-DDE356C10E65}" destId="{50FBC0D8-08AC-4B5A-A39F-8B9D4243DF77}" srcOrd="0" destOrd="0" presId="urn:microsoft.com/office/officeart/2009/layout/CirclePictureHierarchy"/>
    <dgm:cxn modelId="{76BAF4B3-386E-4F38-8718-F040E83C8C96}" srcId="{17E7AD0F-F503-4B1B-8BED-DDE356C10E65}" destId="{1144C330-9731-4340-9F5C-BD435A17A714}" srcOrd="1" destOrd="0" parTransId="{E1019D24-E1BE-409B-A7A8-5C0B42CD07D4}" sibTransId="{F6103786-1B15-462F-ABA7-0ADBF1F2106C}"/>
    <dgm:cxn modelId="{08CBE365-B7A6-426E-8A03-5477E57AEF7C}" type="presOf" srcId="{F1B76F26-6E9A-4585-804B-035D59501B28}" destId="{EC09B714-B070-43A6-8C74-64F2F60E7E2B}" srcOrd="0" destOrd="0" presId="urn:microsoft.com/office/officeart/2009/layout/CirclePictureHierarchy"/>
    <dgm:cxn modelId="{85FC5D4F-1196-481E-9259-1DE8A8E4A5E3}" type="presOf" srcId="{5A509D10-8B29-4FFB-9193-16BC0307E180}" destId="{4007612E-BD3E-41D6-8989-9F2294D83D82}" srcOrd="0" destOrd="0" presId="urn:microsoft.com/office/officeart/2009/layout/CirclePictureHierarchy"/>
    <dgm:cxn modelId="{6C3C447E-8178-44F7-9F2D-BEFEB7B46CB6}" type="presOf" srcId="{34910E69-B3DD-47CD-A96C-35BC3FEFD91A}" destId="{6691ACD2-E05C-494F-AF12-850B03D0B296}" srcOrd="0" destOrd="0" presId="urn:microsoft.com/office/officeart/2009/layout/CirclePictureHierarchy"/>
    <dgm:cxn modelId="{9FB35990-D435-4988-8AE5-E9ADCDBED95E}" srcId="{A03C3F4C-E97B-4F24-82CB-C39CA8B31F6B}" destId="{17E7AD0F-F503-4B1B-8BED-DDE356C10E65}" srcOrd="0" destOrd="0" parTransId="{5A509D10-8B29-4FFB-9193-16BC0307E180}" sibTransId="{5D9D71D8-2C8C-40A3-AA4D-B7127D01B01A}"/>
    <dgm:cxn modelId="{567BFF20-2055-4D49-8918-267306060B48}" srcId="{BF5362B0-79C8-4543-B1FE-ED5ACC0FBC31}" destId="{A03C3F4C-E97B-4F24-82CB-C39CA8B31F6B}" srcOrd="0" destOrd="0" parTransId="{13546DF0-30EE-468F-BEB0-C3418E14F646}" sibTransId="{D9CE4BEC-729C-4DBC-8988-62845511178D}"/>
    <dgm:cxn modelId="{9E422F28-CA83-473C-B3D2-77EC96B5A920}" type="presOf" srcId="{BF5362B0-79C8-4543-B1FE-ED5ACC0FBC31}" destId="{45FA72FE-CA39-4FB3-88C4-9C12C4B6CB55}" srcOrd="0" destOrd="0" presId="urn:microsoft.com/office/officeart/2009/layout/CirclePictureHierarchy"/>
    <dgm:cxn modelId="{4E544AC7-66C4-45F2-A589-5A16CE82A145}" type="presOf" srcId="{1144C330-9731-4340-9F5C-BD435A17A714}" destId="{69356CA8-C3DB-4273-BE3C-F0F6969BD05A}" srcOrd="0" destOrd="0" presId="urn:microsoft.com/office/officeart/2009/layout/CirclePictureHierarchy"/>
    <dgm:cxn modelId="{6CA12FFA-FAF8-4AFC-8BA0-482F0784D6E9}" type="presOf" srcId="{E1019D24-E1BE-409B-A7A8-5C0B42CD07D4}" destId="{287F53E0-F63C-40A0-A78C-01EF1DAF6E92}" srcOrd="0" destOrd="0" presId="urn:microsoft.com/office/officeart/2009/layout/CirclePictureHierarchy"/>
    <dgm:cxn modelId="{14DFFB64-BFF8-49AA-9308-92E9DECD3047}" type="presOf" srcId="{A03C3F4C-E97B-4F24-82CB-C39CA8B31F6B}" destId="{20A5DB54-6789-4140-AA7F-7A82B05C490C}" srcOrd="0" destOrd="0" presId="urn:microsoft.com/office/officeart/2009/layout/CirclePictureHierarchy"/>
    <dgm:cxn modelId="{25A09DB4-1870-4B17-BEC4-43B357A9E2B2}" type="presOf" srcId="{F69BD036-ABF1-4497-B092-BF70B61CDB46}" destId="{2B1203C8-D9B0-41E3-BE17-971C54A297E4}" srcOrd="0" destOrd="0" presId="urn:microsoft.com/office/officeart/2009/layout/CirclePictureHierarchy"/>
    <dgm:cxn modelId="{6561EB72-6F3A-4F62-90F5-45B720387F45}" srcId="{A03C3F4C-E97B-4F24-82CB-C39CA8B31F6B}" destId="{F1B76F26-6E9A-4585-804B-035D59501B28}" srcOrd="1" destOrd="0" parTransId="{F69BD036-ABF1-4497-B092-BF70B61CDB46}" sibTransId="{2C9397C6-72D2-4EB4-BD3B-15A06E37AB54}"/>
    <dgm:cxn modelId="{F93CB530-4D9A-46C9-99FA-309ED0BC9DB9}" srcId="{17E7AD0F-F503-4B1B-8BED-DDE356C10E65}" destId="{5CE7C2A2-FDFD-41AC-941E-B28DA01029EC}" srcOrd="0" destOrd="0" parTransId="{34910E69-B3DD-47CD-A96C-35BC3FEFD91A}" sibTransId="{F8C6E77C-57F2-4E56-A99A-CB3999929478}"/>
    <dgm:cxn modelId="{B543FB58-DFC2-432C-A2C2-9B04027FC6D8}" type="presParOf" srcId="{45FA72FE-CA39-4FB3-88C4-9C12C4B6CB55}" destId="{649BFB99-B9ED-4033-AC21-F4EEF53760A9}" srcOrd="0" destOrd="0" presId="urn:microsoft.com/office/officeart/2009/layout/CirclePictureHierarchy"/>
    <dgm:cxn modelId="{6E5BF145-33D7-49C2-B4EB-DE23693F7528}" type="presParOf" srcId="{649BFB99-B9ED-4033-AC21-F4EEF53760A9}" destId="{2BF77B5A-2D93-48E0-B663-4B09B31C20B7}" srcOrd="0" destOrd="0" presId="urn:microsoft.com/office/officeart/2009/layout/CirclePictureHierarchy"/>
    <dgm:cxn modelId="{58BB0303-BB85-4BB4-BD75-ACDAE2103F5B}" type="presParOf" srcId="{2BF77B5A-2D93-48E0-B663-4B09B31C20B7}" destId="{440097AE-4802-45F5-8B64-826A9058DF51}" srcOrd="0" destOrd="0" presId="urn:microsoft.com/office/officeart/2009/layout/CirclePictureHierarchy"/>
    <dgm:cxn modelId="{2724B97A-5EE1-4F60-8ED4-DAB8EDAAC65F}" type="presParOf" srcId="{2BF77B5A-2D93-48E0-B663-4B09B31C20B7}" destId="{20A5DB54-6789-4140-AA7F-7A82B05C490C}" srcOrd="1" destOrd="0" presId="urn:microsoft.com/office/officeart/2009/layout/CirclePictureHierarchy"/>
    <dgm:cxn modelId="{7F2472A9-21BB-47BA-9C63-9534506EB10F}" type="presParOf" srcId="{649BFB99-B9ED-4033-AC21-F4EEF53760A9}" destId="{E1968F7E-0C30-41F5-B8F9-C1EDCDE277EB}" srcOrd="1" destOrd="0" presId="urn:microsoft.com/office/officeart/2009/layout/CirclePictureHierarchy"/>
    <dgm:cxn modelId="{10E32A9E-167C-4329-9ECD-8D42CA49C16F}" type="presParOf" srcId="{E1968F7E-0C30-41F5-B8F9-C1EDCDE277EB}" destId="{4007612E-BD3E-41D6-8989-9F2294D83D82}" srcOrd="0" destOrd="0" presId="urn:microsoft.com/office/officeart/2009/layout/CirclePictureHierarchy"/>
    <dgm:cxn modelId="{7148C182-070E-4701-9CC7-0C251804CF02}" type="presParOf" srcId="{E1968F7E-0C30-41F5-B8F9-C1EDCDE277EB}" destId="{A110EE49-D535-4EA3-B897-DA3C5150BBF2}" srcOrd="1" destOrd="0" presId="urn:microsoft.com/office/officeart/2009/layout/CirclePictureHierarchy"/>
    <dgm:cxn modelId="{0B2790E0-548B-45F8-8B8C-7135A1A4ACA6}" type="presParOf" srcId="{A110EE49-D535-4EA3-B897-DA3C5150BBF2}" destId="{274E33D1-BD66-4337-BEFA-C69541DA1377}" srcOrd="0" destOrd="0" presId="urn:microsoft.com/office/officeart/2009/layout/CirclePictureHierarchy"/>
    <dgm:cxn modelId="{0E916199-7927-4C31-9697-B52FE057B200}" type="presParOf" srcId="{274E33D1-BD66-4337-BEFA-C69541DA1377}" destId="{D7A805FC-A183-4F91-8995-63512F509B85}" srcOrd="0" destOrd="0" presId="urn:microsoft.com/office/officeart/2009/layout/CirclePictureHierarchy"/>
    <dgm:cxn modelId="{455CF1FF-3380-4665-BE2E-ED416B2EE6E2}" type="presParOf" srcId="{274E33D1-BD66-4337-BEFA-C69541DA1377}" destId="{50FBC0D8-08AC-4B5A-A39F-8B9D4243DF77}" srcOrd="1" destOrd="0" presId="urn:microsoft.com/office/officeart/2009/layout/CirclePictureHierarchy"/>
    <dgm:cxn modelId="{A7E9AA8D-11FB-4DF0-A139-F210EA05ACB2}" type="presParOf" srcId="{A110EE49-D535-4EA3-B897-DA3C5150BBF2}" destId="{8E97C610-BF48-4C4C-9D88-0E2969417907}" srcOrd="1" destOrd="0" presId="urn:microsoft.com/office/officeart/2009/layout/CirclePictureHierarchy"/>
    <dgm:cxn modelId="{729C3F04-EF8A-4200-B5BB-D62BF8C2BA4F}" type="presParOf" srcId="{8E97C610-BF48-4C4C-9D88-0E2969417907}" destId="{6691ACD2-E05C-494F-AF12-850B03D0B296}" srcOrd="0" destOrd="0" presId="urn:microsoft.com/office/officeart/2009/layout/CirclePictureHierarchy"/>
    <dgm:cxn modelId="{405C84C9-72EF-4679-A149-355A422194F8}" type="presParOf" srcId="{8E97C610-BF48-4C4C-9D88-0E2969417907}" destId="{337AF706-3840-4D3F-9564-02C6965211B2}" srcOrd="1" destOrd="0" presId="urn:microsoft.com/office/officeart/2009/layout/CirclePictureHierarchy"/>
    <dgm:cxn modelId="{61ADC1BE-D17C-45CE-BAE9-D3AA48F3EB92}" type="presParOf" srcId="{337AF706-3840-4D3F-9564-02C6965211B2}" destId="{8384D583-E279-4E6B-B9C9-9DE09D8CDBA0}" srcOrd="0" destOrd="0" presId="urn:microsoft.com/office/officeart/2009/layout/CirclePictureHierarchy"/>
    <dgm:cxn modelId="{C87EB261-3E9E-4886-9005-86A466C29804}" type="presParOf" srcId="{8384D583-E279-4E6B-B9C9-9DE09D8CDBA0}" destId="{2DB79E30-19FF-49B5-BE12-A664C7FC4E69}" srcOrd="0" destOrd="0" presId="urn:microsoft.com/office/officeart/2009/layout/CirclePictureHierarchy"/>
    <dgm:cxn modelId="{00C38FFB-7E8A-4109-A472-BE91D6D60469}" type="presParOf" srcId="{8384D583-E279-4E6B-B9C9-9DE09D8CDBA0}" destId="{4A190076-D459-423E-9925-E0D0DFFE9E6F}" srcOrd="1" destOrd="0" presId="urn:microsoft.com/office/officeart/2009/layout/CirclePictureHierarchy"/>
    <dgm:cxn modelId="{B364013D-20E2-4B31-8565-1BF563E3528E}" type="presParOf" srcId="{337AF706-3840-4D3F-9564-02C6965211B2}" destId="{E6B820EB-C1D2-4968-8EB7-847BEFCB22BD}" srcOrd="1" destOrd="0" presId="urn:microsoft.com/office/officeart/2009/layout/CirclePictureHierarchy"/>
    <dgm:cxn modelId="{804E73CA-6BA9-4CC0-B8E0-92BD8BAADF3F}" type="presParOf" srcId="{8E97C610-BF48-4C4C-9D88-0E2969417907}" destId="{287F53E0-F63C-40A0-A78C-01EF1DAF6E92}" srcOrd="2" destOrd="0" presId="urn:microsoft.com/office/officeart/2009/layout/CirclePictureHierarchy"/>
    <dgm:cxn modelId="{DA59EC9D-8840-461D-AB49-927CCAC87D07}" type="presParOf" srcId="{8E97C610-BF48-4C4C-9D88-0E2969417907}" destId="{FF2145D0-5D00-44E0-9ED3-579E06457127}" srcOrd="3" destOrd="0" presId="urn:microsoft.com/office/officeart/2009/layout/CirclePictureHierarchy"/>
    <dgm:cxn modelId="{6A75FA42-8F60-4CB9-AE0C-FE80B34FF1B5}" type="presParOf" srcId="{FF2145D0-5D00-44E0-9ED3-579E06457127}" destId="{9D1B3CB1-9B07-4D5E-B9E2-EE309C13DB28}" srcOrd="0" destOrd="0" presId="urn:microsoft.com/office/officeart/2009/layout/CirclePictureHierarchy"/>
    <dgm:cxn modelId="{F27F348C-8A58-4412-90B6-D208B65FA311}" type="presParOf" srcId="{9D1B3CB1-9B07-4D5E-B9E2-EE309C13DB28}" destId="{6A35E750-FC68-43D6-BB7E-19D26197B415}" srcOrd="0" destOrd="0" presId="urn:microsoft.com/office/officeart/2009/layout/CirclePictureHierarchy"/>
    <dgm:cxn modelId="{79AB852C-2A96-433B-A9F4-F4E8BF79E06F}" type="presParOf" srcId="{9D1B3CB1-9B07-4D5E-B9E2-EE309C13DB28}" destId="{69356CA8-C3DB-4273-BE3C-F0F6969BD05A}" srcOrd="1" destOrd="0" presId="urn:microsoft.com/office/officeart/2009/layout/CirclePictureHierarchy"/>
    <dgm:cxn modelId="{DFAD00BD-6361-45DF-BEA4-17D377A76E15}" type="presParOf" srcId="{FF2145D0-5D00-44E0-9ED3-579E06457127}" destId="{2363866E-DE36-4E47-AAFD-B66FAF078E1D}" srcOrd="1" destOrd="0" presId="urn:microsoft.com/office/officeart/2009/layout/CirclePictureHierarchy"/>
    <dgm:cxn modelId="{5BBD640F-8977-40E0-B13D-82F9E36EDDFB}" type="presParOf" srcId="{E1968F7E-0C30-41F5-B8F9-C1EDCDE277EB}" destId="{2B1203C8-D9B0-41E3-BE17-971C54A297E4}" srcOrd="2" destOrd="0" presId="urn:microsoft.com/office/officeart/2009/layout/CirclePictureHierarchy"/>
    <dgm:cxn modelId="{26B56AF1-B6EC-437F-8345-F1F25A896FEE}" type="presParOf" srcId="{E1968F7E-0C30-41F5-B8F9-C1EDCDE277EB}" destId="{5620A227-BA8F-4190-AE29-E0678B56267A}" srcOrd="3" destOrd="0" presId="urn:microsoft.com/office/officeart/2009/layout/CirclePictureHierarchy"/>
    <dgm:cxn modelId="{6E9A745C-7A72-4641-AFCA-B5F52212F1F5}" type="presParOf" srcId="{5620A227-BA8F-4190-AE29-E0678B56267A}" destId="{01093E6C-BDD1-496B-8B78-23D389F0BCFD}" srcOrd="0" destOrd="0" presId="urn:microsoft.com/office/officeart/2009/layout/CirclePictureHierarchy"/>
    <dgm:cxn modelId="{CE9E241F-8AE4-4AAA-9A8B-B5F36444AE6F}" type="presParOf" srcId="{01093E6C-BDD1-496B-8B78-23D389F0BCFD}" destId="{F30130C9-8187-4CEA-8A17-C86A4FDEDF60}" srcOrd="0" destOrd="0" presId="urn:microsoft.com/office/officeart/2009/layout/CirclePictureHierarchy"/>
    <dgm:cxn modelId="{A01FA80D-E993-4BDE-B419-588A55443369}" type="presParOf" srcId="{01093E6C-BDD1-496B-8B78-23D389F0BCFD}" destId="{EC09B714-B070-43A6-8C74-64F2F60E7E2B}" srcOrd="1" destOrd="0" presId="urn:microsoft.com/office/officeart/2009/layout/CirclePictureHierarchy"/>
    <dgm:cxn modelId="{7FBA8BAD-03BB-48FE-BAAC-0E383013BBBB}" type="presParOf" srcId="{5620A227-BA8F-4190-AE29-E0678B56267A}" destId="{EF73747E-E1FB-4D36-AACC-2A7344858EC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94227-DE35-48E5-845D-883C78E2377A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ORIGEN</a:t>
          </a:r>
          <a:endParaRPr lang="es-PE" sz="1500" kern="1200" dirty="0"/>
        </a:p>
      </dsp:txBody>
      <dsp:txXfrm rot="-5400000">
        <a:off x="1" y="520688"/>
        <a:ext cx="1039018" cy="445294"/>
      </dsp:txXfrm>
    </dsp:sp>
    <dsp:sp modelId="{9E5BB70B-D29C-4D03-B9F7-0A429AEAEB90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600" kern="1200" smtClean="0"/>
            <a:t>Aparecen en la versión 5.0 de Ntb </a:t>
          </a:r>
          <a:endParaRPr lang="es-PE" sz="1600" kern="1200" dirty="0"/>
        </a:p>
      </dsp:txBody>
      <dsp:txXfrm rot="-5400000">
        <a:off x="1039018" y="48278"/>
        <a:ext cx="5009883" cy="870607"/>
      </dsp:txXfrm>
    </dsp:sp>
    <dsp:sp modelId="{9F0C7DF7-7BC8-4629-88C9-B3B131288A72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2">
            <a:hueOff val="-3277702"/>
            <a:satOff val="-3888"/>
            <a:lumOff val="-2059"/>
            <a:alphaOff val="0"/>
          </a:schemeClr>
        </a:solidFill>
        <a:ln w="15875" cap="flat" cmpd="sng" algn="ctr">
          <a:solidFill>
            <a:schemeClr val="accent2">
              <a:hueOff val="-3277702"/>
              <a:satOff val="-3888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ANTES</a:t>
          </a:r>
          <a:endParaRPr lang="es-PE" sz="1500" kern="1200" dirty="0"/>
        </a:p>
      </dsp:txBody>
      <dsp:txXfrm rot="-5400000">
        <a:off x="1" y="1809352"/>
        <a:ext cx="1039018" cy="445294"/>
      </dsp:txXfrm>
    </dsp:sp>
    <dsp:sp modelId="{B5D9AB9E-5481-4AB6-B252-AD4A227A1AD0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277702"/>
              <a:satOff val="-3888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600" kern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Antes se utilizaba la clase </a:t>
          </a:r>
          <a:r>
            <a:rPr lang="es-ES" sz="1600" kern="120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Object</a:t>
          </a:r>
          <a:r>
            <a:rPr lang="es-ES" sz="1600" kern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como “comodín” para simular los genéricos, pero esto conllevaba:</a:t>
          </a:r>
          <a:endParaRPr lang="es-PE" sz="1600" kern="1200" dirty="0"/>
        </a:p>
      </dsp:txBody>
      <dsp:txXfrm rot="-5400000">
        <a:off x="1039018" y="1336942"/>
        <a:ext cx="5009883" cy="870607"/>
      </dsp:txXfrm>
    </dsp:sp>
    <dsp:sp modelId="{E6FEF1B5-EA89-413E-8AD7-64C515EF912A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2">
            <a:hueOff val="-6555403"/>
            <a:satOff val="-7776"/>
            <a:lumOff val="-4117"/>
            <a:alphaOff val="0"/>
          </a:schemeClr>
        </a:solidFill>
        <a:ln w="15875" cap="flat" cmpd="sng" algn="ctr">
          <a:solidFill>
            <a:schemeClr val="accent2">
              <a:hueOff val="-6555403"/>
              <a:satOff val="-7776"/>
              <a:lumOff val="-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500" kern="1200" dirty="0" smtClean="0"/>
            <a:t>SEGURIDAD</a:t>
          </a:r>
          <a:endParaRPr lang="es-PE" sz="1500" kern="1200" dirty="0"/>
        </a:p>
      </dsp:txBody>
      <dsp:txXfrm rot="-5400000">
        <a:off x="1" y="3098016"/>
        <a:ext cx="1039018" cy="445294"/>
      </dsp:txXfrm>
    </dsp:sp>
    <dsp:sp modelId="{68D5FB06-C571-44D5-ABB9-C27688AAC2EC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555403"/>
              <a:satOff val="-7776"/>
              <a:lumOff val="-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600" kern="1200" smtClean="0"/>
            <a:t>Los tipos genéricos añaden estabilidad al código proporcionando detección de fallos en compilación es decir, proporciona seguridad en los tipos en tiempo de compilación.</a:t>
          </a:r>
          <a:endParaRPr lang="es-PE" sz="16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A6F20-2ED4-4BD2-A3C0-F7F742786CCF}">
      <dsp:nvSpPr>
        <dsp:cNvPr id="0" name=""/>
        <dsp:cNvSpPr/>
      </dsp:nvSpPr>
      <dsp:spPr>
        <a:xfrm>
          <a:off x="1560530" y="968"/>
          <a:ext cx="2207748" cy="110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95000"/>
              </a:schemeClr>
            </a:gs>
            <a:gs pos="100000">
              <a:schemeClr val="accent2"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accent2">
              <a:shade val="30000"/>
              <a:satMod val="12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000" kern="1200" dirty="0" smtClean="0"/>
            <a:t>SI USO</a:t>
          </a:r>
          <a:endParaRPr lang="es-PE" sz="4000" kern="1200" dirty="0"/>
        </a:p>
      </dsp:txBody>
      <dsp:txXfrm>
        <a:off x="1592861" y="33299"/>
        <a:ext cx="2143086" cy="1039212"/>
      </dsp:txXfrm>
    </dsp:sp>
    <dsp:sp modelId="{2FA1368C-D139-4E57-82A2-0E1CB90EB4A3}">
      <dsp:nvSpPr>
        <dsp:cNvPr id="0" name=""/>
        <dsp:cNvSpPr/>
      </dsp:nvSpPr>
      <dsp:spPr>
        <a:xfrm>
          <a:off x="1781305" y="1104842"/>
          <a:ext cx="220774" cy="827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905"/>
              </a:lnTo>
              <a:lnTo>
                <a:pt x="220774" y="8279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A6245-46D6-49B8-B2FC-45C182CDC84A}">
      <dsp:nvSpPr>
        <dsp:cNvPr id="0" name=""/>
        <dsp:cNvSpPr/>
      </dsp:nvSpPr>
      <dsp:spPr>
        <a:xfrm>
          <a:off x="2002080" y="1380811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28000">
              <a:schemeClr val="accent5">
                <a:tint val="18000"/>
                <a:satMod val="120000"/>
                <a:lumMod val="88000"/>
              </a:schemeClr>
            </a:gs>
            <a:gs pos="100000">
              <a:schemeClr val="accent5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5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Mayor sencillez del </a:t>
          </a:r>
          <a:r>
            <a:rPr lang="es-PE" sz="1800" kern="1200" dirty="0" err="1" smtClean="0"/>
            <a:t>codigo</a:t>
          </a:r>
          <a:endParaRPr lang="es-PE" sz="1800" kern="1200" dirty="0"/>
        </a:p>
      </dsp:txBody>
      <dsp:txXfrm>
        <a:off x="2034411" y="1413142"/>
        <a:ext cx="1701536" cy="1039212"/>
      </dsp:txXfrm>
    </dsp:sp>
    <dsp:sp modelId="{B717CD81-DF4A-42A2-AE1D-68AF724A21A0}">
      <dsp:nvSpPr>
        <dsp:cNvPr id="0" name=""/>
        <dsp:cNvSpPr/>
      </dsp:nvSpPr>
      <dsp:spPr>
        <a:xfrm>
          <a:off x="1781305" y="1104842"/>
          <a:ext cx="220774" cy="2207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7748"/>
              </a:lnTo>
              <a:lnTo>
                <a:pt x="220774" y="22077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1192C0-2C07-445B-B940-556794F2CD27}">
      <dsp:nvSpPr>
        <dsp:cNvPr id="0" name=""/>
        <dsp:cNvSpPr/>
      </dsp:nvSpPr>
      <dsp:spPr>
        <a:xfrm>
          <a:off x="2002080" y="2760654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28000">
              <a:schemeClr val="accent1">
                <a:tint val="18000"/>
                <a:satMod val="120000"/>
                <a:lumMod val="88000"/>
              </a:schemeClr>
            </a:gs>
            <a:gs pos="100000">
              <a:schemeClr val="accent1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Reutilizacion</a:t>
          </a:r>
          <a:r>
            <a:rPr lang="es-PE" sz="1800" kern="1200" dirty="0" smtClean="0"/>
            <a:t> de </a:t>
          </a:r>
          <a:r>
            <a:rPr lang="es-PE" sz="1800" kern="1200" dirty="0" err="1" smtClean="0"/>
            <a:t>codigo</a:t>
          </a:r>
          <a:r>
            <a:rPr lang="es-PE" sz="1800" kern="1200" dirty="0" smtClean="0"/>
            <a:t> en numerosos </a:t>
          </a:r>
          <a:endParaRPr lang="es-PE" sz="1800" kern="1200" dirty="0"/>
        </a:p>
      </dsp:txBody>
      <dsp:txXfrm>
        <a:off x="2034411" y="2792985"/>
        <a:ext cx="1701536" cy="1039212"/>
      </dsp:txXfrm>
    </dsp:sp>
    <dsp:sp modelId="{2F72EB87-43D6-4A91-8FE4-C30F85EB889D}">
      <dsp:nvSpPr>
        <dsp:cNvPr id="0" name=""/>
        <dsp:cNvSpPr/>
      </dsp:nvSpPr>
      <dsp:spPr>
        <a:xfrm>
          <a:off x="1781305" y="1104842"/>
          <a:ext cx="220774" cy="358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591"/>
              </a:lnTo>
              <a:lnTo>
                <a:pt x="220774" y="35875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2B6E9-0B47-4E80-8F99-07425116AB38}">
      <dsp:nvSpPr>
        <dsp:cNvPr id="0" name=""/>
        <dsp:cNvSpPr/>
      </dsp:nvSpPr>
      <dsp:spPr>
        <a:xfrm>
          <a:off x="2002080" y="4140497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28000">
              <a:schemeClr val="accent4">
                <a:tint val="18000"/>
                <a:satMod val="120000"/>
                <a:lumMod val="88000"/>
              </a:schemeClr>
            </a:gs>
            <a:gs pos="100000">
              <a:schemeClr val="accent4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smtClean="0"/>
            <a:t>Comprobacion de errores en tiempo de compilacion</a:t>
          </a:r>
          <a:endParaRPr lang="es-PE" sz="1800" kern="1200" dirty="0"/>
        </a:p>
      </dsp:txBody>
      <dsp:txXfrm>
        <a:off x="2034411" y="4172828"/>
        <a:ext cx="1701536" cy="1039212"/>
      </dsp:txXfrm>
    </dsp:sp>
    <dsp:sp modelId="{2EAF6E60-9039-483B-A31E-2862752B76DA}">
      <dsp:nvSpPr>
        <dsp:cNvPr id="0" name=""/>
        <dsp:cNvSpPr/>
      </dsp:nvSpPr>
      <dsp:spPr>
        <a:xfrm>
          <a:off x="4320216" y="968"/>
          <a:ext cx="2207748" cy="110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95000"/>
              </a:schemeClr>
            </a:gs>
            <a:gs pos="100000">
              <a:schemeClr val="accent6">
                <a:shade val="82000"/>
                <a:satMod val="125000"/>
                <a:lumMod val="74000"/>
              </a:schemeClr>
            </a:gs>
          </a:gsLst>
          <a:lin ang="5400000" scaled="0"/>
        </a:gradFill>
        <a:ln w="9525" cap="flat" cmpd="sng" algn="ctr">
          <a:solidFill>
            <a:schemeClr val="accent6"/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4000" kern="1200" dirty="0" smtClean="0"/>
            <a:t>NO USAR</a:t>
          </a:r>
          <a:endParaRPr lang="es-PE" sz="4000" kern="1200" dirty="0"/>
        </a:p>
      </dsp:txBody>
      <dsp:txXfrm>
        <a:off x="4352547" y="33299"/>
        <a:ext cx="2143086" cy="1039212"/>
      </dsp:txXfrm>
    </dsp:sp>
    <dsp:sp modelId="{35FC1221-C623-4767-9EB6-DD42AC63C1F4}">
      <dsp:nvSpPr>
        <dsp:cNvPr id="0" name=""/>
        <dsp:cNvSpPr/>
      </dsp:nvSpPr>
      <dsp:spPr>
        <a:xfrm>
          <a:off x="4540991" y="1104842"/>
          <a:ext cx="220774" cy="827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905"/>
              </a:lnTo>
              <a:lnTo>
                <a:pt x="220774" y="8279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7167DB-2633-4C3D-AAE4-194176B6B77F}">
      <dsp:nvSpPr>
        <dsp:cNvPr id="0" name=""/>
        <dsp:cNvSpPr/>
      </dsp:nvSpPr>
      <dsp:spPr>
        <a:xfrm>
          <a:off x="4761766" y="1380811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28000">
              <a:schemeClr val="accent6">
                <a:tint val="18000"/>
                <a:satMod val="120000"/>
                <a:lumMod val="88000"/>
              </a:schemeClr>
            </a:gs>
            <a:gs pos="100000">
              <a:schemeClr val="accent6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6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Uso continuo del casting.</a:t>
          </a:r>
          <a:endParaRPr lang="es-PE" sz="1800" kern="1200" dirty="0"/>
        </a:p>
      </dsp:txBody>
      <dsp:txXfrm>
        <a:off x="4794097" y="1413142"/>
        <a:ext cx="1701536" cy="1039212"/>
      </dsp:txXfrm>
    </dsp:sp>
    <dsp:sp modelId="{8A396BF0-F13D-4EA2-A211-77D308093905}">
      <dsp:nvSpPr>
        <dsp:cNvPr id="0" name=""/>
        <dsp:cNvSpPr/>
      </dsp:nvSpPr>
      <dsp:spPr>
        <a:xfrm>
          <a:off x="4540991" y="1104842"/>
          <a:ext cx="220774" cy="2207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7748"/>
              </a:lnTo>
              <a:lnTo>
                <a:pt x="220774" y="220774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9C740-2272-4939-BDC2-3BF0CA04BDFA}">
      <dsp:nvSpPr>
        <dsp:cNvPr id="0" name=""/>
        <dsp:cNvSpPr/>
      </dsp:nvSpPr>
      <dsp:spPr>
        <a:xfrm>
          <a:off x="4761766" y="2760654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28000">
              <a:schemeClr val="accent1">
                <a:tint val="18000"/>
                <a:satMod val="120000"/>
                <a:lumMod val="88000"/>
              </a:schemeClr>
            </a:gs>
            <a:gs pos="100000">
              <a:schemeClr val="accent1">
                <a:tint val="40000"/>
                <a:satMod val="100000"/>
                <a:lumMod val="78000"/>
              </a:schemeClr>
            </a:gs>
          </a:gsLst>
          <a:lin ang="54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63500" dist="50800" dir="5400000" sx="98000" sy="98000" rotWithShape="0">
            <a:srgbClr val="000000">
              <a:alpha val="20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Compilacion</a:t>
          </a:r>
          <a:r>
            <a:rPr lang="es-PE" sz="1800" kern="1200" dirty="0" smtClean="0"/>
            <a:t> del </a:t>
          </a:r>
          <a:r>
            <a:rPr lang="es-PE" sz="1800" kern="1200" dirty="0" err="1" smtClean="0"/>
            <a:t>codigo</a:t>
          </a:r>
          <a:r>
            <a:rPr lang="es-PE" sz="1800" kern="1200" dirty="0" smtClean="0"/>
            <a:t>.</a:t>
          </a:r>
          <a:endParaRPr lang="es-PE" sz="1800" kern="1200" dirty="0"/>
        </a:p>
      </dsp:txBody>
      <dsp:txXfrm>
        <a:off x="4794097" y="2792985"/>
        <a:ext cx="1701536" cy="1039212"/>
      </dsp:txXfrm>
    </dsp:sp>
    <dsp:sp modelId="{1EDCA421-8796-40B8-9EE3-0416B83EDC04}">
      <dsp:nvSpPr>
        <dsp:cNvPr id="0" name=""/>
        <dsp:cNvSpPr/>
      </dsp:nvSpPr>
      <dsp:spPr>
        <a:xfrm>
          <a:off x="4540991" y="1104842"/>
          <a:ext cx="220774" cy="3587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7591"/>
              </a:lnTo>
              <a:lnTo>
                <a:pt x="220774" y="358759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65E86B-1DC6-4B7C-AD52-9AE899D72149}">
      <dsp:nvSpPr>
        <dsp:cNvPr id="0" name=""/>
        <dsp:cNvSpPr/>
      </dsp:nvSpPr>
      <dsp:spPr>
        <a:xfrm>
          <a:off x="4761766" y="4140497"/>
          <a:ext cx="1766198" cy="110387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95000"/>
              </a:schemeClr>
            </a:gs>
            <a:gs pos="100000">
              <a:schemeClr val="accent6">
                <a:shade val="82000"/>
                <a:satMod val="125000"/>
                <a:lumMod val="74000"/>
              </a:schemeClr>
            </a:gs>
          </a:gsLst>
          <a:lin ang="5400000" scaled="0"/>
        </a:gradFill>
        <a:ln w="9525" cap="flat" cmpd="sng" algn="ctr">
          <a:solidFill>
            <a:schemeClr val="accent6"/>
          </a:solidFill>
          <a:prstDash val="solid"/>
        </a:ln>
        <a:effectLst>
          <a:outerShdw blurRad="40005" dist="22984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alanced" dir="tr"/>
        </a:scene3d>
        <a:sp3d prstMaterial="matte">
          <a:bevelT w="19050" h="38100"/>
        </a:sp3d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smtClean="0"/>
            <a:t>No posibilidad de comprobacion de errores.</a:t>
          </a:r>
          <a:endParaRPr lang="es-PE" sz="1800" kern="1200" dirty="0"/>
        </a:p>
      </dsp:txBody>
      <dsp:txXfrm>
        <a:off x="4794097" y="4172828"/>
        <a:ext cx="1701536" cy="1039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203C8-D9B0-41E3-BE17-971C54A297E4}">
      <dsp:nvSpPr>
        <dsp:cNvPr id="0" name=""/>
        <dsp:cNvSpPr/>
      </dsp:nvSpPr>
      <dsp:spPr>
        <a:xfrm>
          <a:off x="4005847" y="805487"/>
          <a:ext cx="1057121" cy="23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338"/>
              </a:lnTo>
              <a:lnTo>
                <a:pt x="1057121" y="113338"/>
              </a:lnTo>
              <a:lnTo>
                <a:pt x="1057121" y="233466"/>
              </a:lnTo>
            </a:path>
          </a:pathLst>
        </a:custGeom>
        <a:noFill/>
        <a:ln w="1587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F53E0-F63C-40A0-A78C-01EF1DAF6E92}">
      <dsp:nvSpPr>
        <dsp:cNvPr id="0" name=""/>
        <dsp:cNvSpPr/>
      </dsp:nvSpPr>
      <dsp:spPr>
        <a:xfrm>
          <a:off x="2948725" y="1807768"/>
          <a:ext cx="1057121" cy="242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049"/>
              </a:lnTo>
              <a:lnTo>
                <a:pt x="1057121" y="122049"/>
              </a:lnTo>
              <a:lnTo>
                <a:pt x="1057121" y="242176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1ACD2-E05C-494F-AF12-850B03D0B296}">
      <dsp:nvSpPr>
        <dsp:cNvPr id="0" name=""/>
        <dsp:cNvSpPr/>
      </dsp:nvSpPr>
      <dsp:spPr>
        <a:xfrm>
          <a:off x="1891604" y="1807768"/>
          <a:ext cx="1057121" cy="242176"/>
        </a:xfrm>
        <a:custGeom>
          <a:avLst/>
          <a:gdLst/>
          <a:ahLst/>
          <a:cxnLst/>
          <a:rect l="0" t="0" r="0" b="0"/>
          <a:pathLst>
            <a:path>
              <a:moveTo>
                <a:pt x="1057121" y="0"/>
              </a:moveTo>
              <a:lnTo>
                <a:pt x="1057121" y="122049"/>
              </a:lnTo>
              <a:lnTo>
                <a:pt x="0" y="122049"/>
              </a:lnTo>
              <a:lnTo>
                <a:pt x="0" y="242176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7612E-BD3E-41D6-8989-9F2294D83D82}">
      <dsp:nvSpPr>
        <dsp:cNvPr id="0" name=""/>
        <dsp:cNvSpPr/>
      </dsp:nvSpPr>
      <dsp:spPr>
        <a:xfrm>
          <a:off x="2948725" y="805487"/>
          <a:ext cx="1057121" cy="233466"/>
        </a:xfrm>
        <a:custGeom>
          <a:avLst/>
          <a:gdLst/>
          <a:ahLst/>
          <a:cxnLst/>
          <a:rect l="0" t="0" r="0" b="0"/>
          <a:pathLst>
            <a:path>
              <a:moveTo>
                <a:pt x="1057121" y="0"/>
              </a:moveTo>
              <a:lnTo>
                <a:pt x="1057121" y="113338"/>
              </a:lnTo>
              <a:lnTo>
                <a:pt x="0" y="113338"/>
              </a:lnTo>
              <a:lnTo>
                <a:pt x="0" y="233466"/>
              </a:lnTo>
            </a:path>
          </a:pathLst>
        </a:custGeom>
        <a:noFill/>
        <a:ln w="1587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097AE-4802-45F5-8B64-826A9058DF51}">
      <dsp:nvSpPr>
        <dsp:cNvPr id="0" name=""/>
        <dsp:cNvSpPr/>
      </dsp:nvSpPr>
      <dsp:spPr>
        <a:xfrm>
          <a:off x="3621439" y="36671"/>
          <a:ext cx="768815" cy="768815"/>
        </a:xfrm>
        <a:prstGeom prst="ellipse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5DB54-6789-4140-AA7F-7A82B05C490C}">
      <dsp:nvSpPr>
        <dsp:cNvPr id="0" name=""/>
        <dsp:cNvSpPr/>
      </dsp:nvSpPr>
      <dsp:spPr>
        <a:xfrm>
          <a:off x="4390254" y="26038"/>
          <a:ext cx="1153223" cy="768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Collection</a:t>
          </a:r>
          <a:endParaRPr lang="es-PE" sz="16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390254" y="26038"/>
        <a:ext cx="1153223" cy="768815"/>
      </dsp:txXfrm>
    </dsp:sp>
    <dsp:sp modelId="{D7A805FC-A183-4F91-8995-63512F509B85}">
      <dsp:nvSpPr>
        <dsp:cNvPr id="0" name=""/>
        <dsp:cNvSpPr/>
      </dsp:nvSpPr>
      <dsp:spPr>
        <a:xfrm>
          <a:off x="2564318" y="1038953"/>
          <a:ext cx="768815" cy="768815"/>
        </a:xfrm>
        <a:prstGeom prst="ellipse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BC0D8-08AC-4B5A-A39F-8B9D4243DF77}">
      <dsp:nvSpPr>
        <dsp:cNvPr id="0" name=""/>
        <dsp:cNvSpPr/>
      </dsp:nvSpPr>
      <dsp:spPr>
        <a:xfrm>
          <a:off x="3333133" y="1037031"/>
          <a:ext cx="1153223" cy="768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List</a:t>
          </a:r>
          <a:endParaRPr lang="es-PE" sz="16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3333133" y="1037031"/>
        <a:ext cx="1153223" cy="768815"/>
      </dsp:txXfrm>
    </dsp:sp>
    <dsp:sp modelId="{2DB79E30-19FF-49B5-BE12-A664C7FC4E69}">
      <dsp:nvSpPr>
        <dsp:cNvPr id="0" name=""/>
        <dsp:cNvSpPr/>
      </dsp:nvSpPr>
      <dsp:spPr>
        <a:xfrm>
          <a:off x="1507196" y="2049945"/>
          <a:ext cx="768815" cy="76881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90076-D459-423E-9925-E0D0DFFE9E6F}">
      <dsp:nvSpPr>
        <dsp:cNvPr id="0" name=""/>
        <dsp:cNvSpPr/>
      </dsp:nvSpPr>
      <dsp:spPr>
        <a:xfrm>
          <a:off x="2276012" y="2048023"/>
          <a:ext cx="1153223" cy="768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LinkedList</a:t>
          </a:r>
          <a:endParaRPr lang="es-PE" sz="16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276012" y="2048023"/>
        <a:ext cx="1153223" cy="768815"/>
      </dsp:txXfrm>
    </dsp:sp>
    <dsp:sp modelId="{6A35E750-FC68-43D6-BB7E-19D26197B415}">
      <dsp:nvSpPr>
        <dsp:cNvPr id="0" name=""/>
        <dsp:cNvSpPr/>
      </dsp:nvSpPr>
      <dsp:spPr>
        <a:xfrm>
          <a:off x="3621439" y="2049945"/>
          <a:ext cx="768815" cy="76881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56CA8-C3DB-4273-BE3C-F0F6969BD05A}">
      <dsp:nvSpPr>
        <dsp:cNvPr id="0" name=""/>
        <dsp:cNvSpPr/>
      </dsp:nvSpPr>
      <dsp:spPr>
        <a:xfrm>
          <a:off x="4390254" y="2048023"/>
          <a:ext cx="1153223" cy="768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ArrayList</a:t>
          </a:r>
          <a:endParaRPr lang="es-PE" sz="16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390254" y="2048023"/>
        <a:ext cx="1153223" cy="768815"/>
      </dsp:txXfrm>
    </dsp:sp>
    <dsp:sp modelId="{F30130C9-8187-4CEA-8A17-C86A4FDEDF60}">
      <dsp:nvSpPr>
        <dsp:cNvPr id="0" name=""/>
        <dsp:cNvSpPr/>
      </dsp:nvSpPr>
      <dsp:spPr>
        <a:xfrm>
          <a:off x="4678560" y="1038953"/>
          <a:ext cx="768815" cy="768815"/>
        </a:xfrm>
        <a:prstGeom prst="ellipse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9B714-B070-43A6-8C74-64F2F60E7E2B}">
      <dsp:nvSpPr>
        <dsp:cNvPr id="0" name=""/>
        <dsp:cNvSpPr/>
      </dsp:nvSpPr>
      <dsp:spPr>
        <a:xfrm>
          <a:off x="5447375" y="1037031"/>
          <a:ext cx="1153223" cy="768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cap="none" spc="0" smtClean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Set</a:t>
          </a:r>
          <a:endParaRPr lang="es-PE" sz="16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447375" y="1037031"/>
        <a:ext cx="1153223" cy="768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github.com/gcoronelc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diagramColors" Target="../diagrams/colors1.xml"/><Relationship Id="rId5" Type="http://schemas.openxmlformats.org/officeDocument/2006/relationships/slide" Target="slide6.xml"/><Relationship Id="rId10" Type="http://schemas.openxmlformats.org/officeDocument/2006/relationships/diagramQuickStyle" Target="../diagrams/quickStyle1.xml"/><Relationship Id="rId4" Type="http://schemas.openxmlformats.org/officeDocument/2006/relationships/slide" Target="slide5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12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" Target="slide2.xml"/><Relationship Id="rId7" Type="http://schemas.openxmlformats.org/officeDocument/2006/relationships/diagramColors" Target="../diagrams/colors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387"/>
            <a:ext cx="9144001" cy="69383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75" y="4249948"/>
            <a:ext cx="152421" cy="1238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96" y="4899681"/>
            <a:ext cx="152421" cy="13336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40155"/>
            <a:ext cx="114316" cy="152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96" y="5190155"/>
            <a:ext cx="152421" cy="1524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96" y="5340155"/>
            <a:ext cx="152421" cy="1524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96" y="5499681"/>
            <a:ext cx="152421" cy="1333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96" y="5640155"/>
            <a:ext cx="152421" cy="1524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96" y="5790155"/>
            <a:ext cx="152421" cy="1524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96" y="5940155"/>
            <a:ext cx="152421" cy="15242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2" y="6090155"/>
            <a:ext cx="133369" cy="15242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96" y="6240155"/>
            <a:ext cx="152421" cy="152421"/>
          </a:xfrm>
          <a:prstGeom prst="rect">
            <a:avLst/>
          </a:prstGeom>
        </p:spPr>
      </p:pic>
      <p:sp>
        <p:nvSpPr>
          <p:cNvPr id="14" name="Marco 1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6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57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000">
        <p15:prstTrans prst="prestige"/>
      </p:transition>
    </mc:Choice>
    <mc:Fallback xmlns="">
      <p:transition spd="slow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37000">
              <a:schemeClr val="accent6">
                <a:lumMod val="92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-508000" y="45719"/>
            <a:ext cx="9144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863600" y="0"/>
            <a:ext cx="6400800" cy="3474720"/>
          </a:xfrm>
        </p:spPr>
        <p:txBody>
          <a:bodyPr>
            <a:normAutofit/>
          </a:bodyPr>
          <a:lstStyle/>
          <a:p>
            <a:r>
              <a:rPr lang="es-PE" sz="36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MINIJUEGO</a:t>
            </a:r>
            <a:endParaRPr lang="es-PE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727201" y="2889402"/>
            <a:ext cx="4540776" cy="3744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r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727201" y="4527702"/>
            <a:ext cx="4540776" cy="3744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r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 rot="1377640">
            <a:off x="1620371" y="3556169"/>
            <a:ext cx="4540776" cy="3744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r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 rot="16200000">
            <a:off x="4853542" y="3327243"/>
            <a:ext cx="4540782" cy="1340696"/>
          </a:xfrm>
          <a:custGeom>
            <a:avLst/>
            <a:gdLst>
              <a:gd name="connsiteX0" fmla="*/ 0 w 4927600"/>
              <a:gd name="connsiteY0" fmla="*/ 0 h 406400"/>
              <a:gd name="connsiteX1" fmla="*/ 4927600 w 4927600"/>
              <a:gd name="connsiteY1" fmla="*/ 0 h 406400"/>
              <a:gd name="connsiteX2" fmla="*/ 4927600 w 4927600"/>
              <a:gd name="connsiteY2" fmla="*/ 406400 h 406400"/>
              <a:gd name="connsiteX3" fmla="*/ 0 w 4927600"/>
              <a:gd name="connsiteY3" fmla="*/ 406400 h 406400"/>
              <a:gd name="connsiteX4" fmla="*/ 0 w 4927600"/>
              <a:gd name="connsiteY4" fmla="*/ 0 h 406400"/>
              <a:gd name="connsiteX0" fmla="*/ 0 w 4927600"/>
              <a:gd name="connsiteY0" fmla="*/ 0 h 1454907"/>
              <a:gd name="connsiteX1" fmla="*/ 4927600 w 4927600"/>
              <a:gd name="connsiteY1" fmla="*/ 0 h 1454907"/>
              <a:gd name="connsiteX2" fmla="*/ 4927600 w 4927600"/>
              <a:gd name="connsiteY2" fmla="*/ 406400 h 1454907"/>
              <a:gd name="connsiteX3" fmla="*/ 2194124 w 4927600"/>
              <a:gd name="connsiteY3" fmla="*/ 1454907 h 1454907"/>
              <a:gd name="connsiteX4" fmla="*/ 0 w 4927600"/>
              <a:gd name="connsiteY4" fmla="*/ 406400 h 1454907"/>
              <a:gd name="connsiteX5" fmla="*/ 0 w 4927600"/>
              <a:gd name="connsiteY5" fmla="*/ 0 h 1454907"/>
              <a:gd name="connsiteX0" fmla="*/ 0 w 4927600"/>
              <a:gd name="connsiteY0" fmla="*/ 0 h 1454907"/>
              <a:gd name="connsiteX1" fmla="*/ 2369353 w 4927600"/>
              <a:gd name="connsiteY1" fmla="*/ 1022056 h 1454907"/>
              <a:gd name="connsiteX2" fmla="*/ 4927600 w 4927600"/>
              <a:gd name="connsiteY2" fmla="*/ 0 h 1454907"/>
              <a:gd name="connsiteX3" fmla="*/ 4927600 w 4927600"/>
              <a:gd name="connsiteY3" fmla="*/ 406400 h 1454907"/>
              <a:gd name="connsiteX4" fmla="*/ 2194124 w 4927600"/>
              <a:gd name="connsiteY4" fmla="*/ 1454907 h 1454907"/>
              <a:gd name="connsiteX5" fmla="*/ 0 w 4927600"/>
              <a:gd name="connsiteY5" fmla="*/ 406400 h 1454907"/>
              <a:gd name="connsiteX6" fmla="*/ 0 w 4927600"/>
              <a:gd name="connsiteY6" fmla="*/ 0 h 14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7600" h="1454907">
                <a:moveTo>
                  <a:pt x="0" y="0"/>
                </a:moveTo>
                <a:cubicBezTo>
                  <a:pt x="791718" y="8840"/>
                  <a:pt x="1577635" y="1013216"/>
                  <a:pt x="2369353" y="1022056"/>
                </a:cubicBezTo>
                <a:lnTo>
                  <a:pt x="4927600" y="0"/>
                </a:lnTo>
                <a:lnTo>
                  <a:pt x="4927600" y="406400"/>
                </a:lnTo>
                <a:cubicBezTo>
                  <a:pt x="4059006" y="411440"/>
                  <a:pt x="3062718" y="1449867"/>
                  <a:pt x="2194124" y="1454907"/>
                </a:cubicBez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5613400" y="2685326"/>
            <a:ext cx="1304518" cy="78939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 smtClean="0"/>
              <a:t>linkedList</a:t>
            </a:r>
            <a:endParaRPr lang="es-PE" dirty="0"/>
          </a:p>
        </p:txBody>
      </p:sp>
      <p:sp>
        <p:nvSpPr>
          <p:cNvPr id="9" name="Bisel 8">
            <a:hlinkClick r:id="rId4" action="ppaction://hlinksldjump"/>
          </p:cNvPr>
          <p:cNvSpPr/>
          <p:nvPr/>
        </p:nvSpPr>
        <p:spPr>
          <a:xfrm>
            <a:off x="3997589" y="5955181"/>
            <a:ext cx="1828800" cy="588909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ENTENDER</a:t>
            </a:r>
            <a:endParaRPr lang="es-PE" dirty="0"/>
          </a:p>
        </p:txBody>
      </p:sp>
      <p:sp>
        <p:nvSpPr>
          <p:cNvPr id="10" name="Rectángulo 9"/>
          <p:cNvSpPr/>
          <p:nvPr/>
        </p:nvSpPr>
        <p:spPr>
          <a:xfrm rot="1377640">
            <a:off x="1221104" y="5298753"/>
            <a:ext cx="4540776" cy="3744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r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>
            <a:hlinkHover r:id="rId2" action="ppaction://hlinksldjump"/>
          </p:cNvPr>
          <p:cNvSpPr/>
          <p:nvPr/>
        </p:nvSpPr>
        <p:spPr>
          <a:xfrm>
            <a:off x="2016389" y="4687919"/>
            <a:ext cx="3962400" cy="1428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ERROR Y DESTRUCCION</a:t>
            </a:r>
            <a:endParaRPr lang="es-PE" dirty="0"/>
          </a:p>
        </p:txBody>
      </p:sp>
      <p:sp>
        <p:nvSpPr>
          <p:cNvPr id="12" name="Rectángulo 11">
            <a:hlinkHover r:id="rId2" action="ppaction://hlinksldjump"/>
          </p:cNvPr>
          <p:cNvSpPr/>
          <p:nvPr/>
        </p:nvSpPr>
        <p:spPr>
          <a:xfrm>
            <a:off x="1727201" y="3005223"/>
            <a:ext cx="3962400" cy="1428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ESTAABILIDAD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675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1501189" y="1697548"/>
            <a:ext cx="6477000" cy="3474720"/>
          </a:xfrm>
        </p:spPr>
        <p:txBody>
          <a:bodyPr/>
          <a:lstStyle/>
          <a:p>
            <a:pPr algn="ctr"/>
            <a:r>
              <a:rPr lang="es-PE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COMPLETASTE LA MISION </a:t>
            </a:r>
          </a:p>
          <a:p>
            <a:endParaRPr lang="es-PE" dirty="0"/>
          </a:p>
        </p:txBody>
      </p:sp>
      <p:sp>
        <p:nvSpPr>
          <p:cNvPr id="4" name="Botón de acción: Hacia atrás o Anterior 3">
            <a:hlinkClick r:id="rId2" action="ppaction://hlinksldjump" highlightClick="1"/>
          </p:cNvPr>
          <p:cNvSpPr/>
          <p:nvPr/>
        </p:nvSpPr>
        <p:spPr>
          <a:xfrm>
            <a:off x="3368089" y="3924300"/>
            <a:ext cx="2743200" cy="800100"/>
          </a:xfrm>
          <a:prstGeom prst="actionButtonBackPrevio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CONTINUAR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1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019" y="-28979"/>
            <a:ext cx="6554788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E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Motivación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BFA7C-A3AF-4654-9E78-50B9355978B3}" type="slidenum">
              <a:rPr lang="es-ES"/>
              <a:pPr>
                <a:defRPr/>
              </a:pPr>
              <a:t>12</a:t>
            </a:fld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3352800" y="52736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2000" dirty="0"/>
              <a:t>¿Que es una mujer objeto? Un instancia de una mujer con clase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0167" t="3036" r="38609" b="40459"/>
          <a:stretch/>
        </p:blipFill>
        <p:spPr>
          <a:xfrm>
            <a:off x="717465" y="1600373"/>
            <a:ext cx="7368095" cy="4571827"/>
          </a:xfrm>
          <a:prstGeom prst="rect">
            <a:avLst/>
          </a:prstGeom>
        </p:spPr>
      </p:pic>
      <p:sp>
        <p:nvSpPr>
          <p:cNvPr id="9" name="Botón de acción: Inicio 8">
            <a:hlinkClick r:id="rId3" action="ppaction://hlinksldjump" highlightClick="1"/>
          </p:cNvPr>
          <p:cNvSpPr/>
          <p:nvPr/>
        </p:nvSpPr>
        <p:spPr>
          <a:xfrm>
            <a:off x="95166" y="6277552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/>
          <p:cNvSpPr txBox="1"/>
          <p:nvPr/>
        </p:nvSpPr>
        <p:spPr>
          <a:xfrm>
            <a:off x="1019503" y="987972"/>
            <a:ext cx="255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INICIO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347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084" t="6444" r="8000" b="11778"/>
          <a:stretch/>
        </p:blipFill>
        <p:spPr>
          <a:xfrm>
            <a:off x="38100" y="153011"/>
            <a:ext cx="9055100" cy="5930289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EE245-5E1D-4BFB-86C6-FDDC623A1718}" type="slidenum">
              <a:rPr lang="es-ES"/>
              <a:pPr>
                <a:defRPr/>
              </a:pPr>
              <a:t>13</a:t>
            </a:fld>
            <a:endParaRPr lang="es-ES"/>
          </a:p>
        </p:txBody>
      </p:sp>
      <p:sp>
        <p:nvSpPr>
          <p:cNvPr id="5" name="Botón de acción: Inicio 4">
            <a:hlinkClick r:id="" action="ppaction://hlinkshowjump?jump=firstslide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38100" y="4267200"/>
            <a:ext cx="4610100" cy="1816100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r>
              <a:rPr lang="es-PE" dirty="0" smtClean="0"/>
              <a:t>ERRORES</a:t>
            </a:r>
            <a:endParaRPr lang="es-PE" dirty="0"/>
          </a:p>
        </p:txBody>
      </p:sp>
      <p:sp>
        <p:nvSpPr>
          <p:cNvPr id="7" name="Rectángulo 6"/>
          <p:cNvSpPr/>
          <p:nvPr/>
        </p:nvSpPr>
        <p:spPr>
          <a:xfrm>
            <a:off x="4724400" y="4267200"/>
            <a:ext cx="4368800" cy="1816100"/>
          </a:xfrm>
          <a:prstGeom prst="rect">
            <a:avLst/>
          </a:prstGeom>
          <a:solidFill>
            <a:schemeClr val="accent3">
              <a:lumMod val="75000"/>
              <a:alpha val="4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r>
              <a:rPr lang="es-PE" dirty="0" smtClean="0"/>
              <a:t>BIEN ES LO QUE ESPERAMOS</a:t>
            </a:r>
            <a:endParaRPr lang="es-PE" dirty="0"/>
          </a:p>
        </p:txBody>
      </p:sp>
      <p:sp>
        <p:nvSpPr>
          <p:cNvPr id="10" name="Rectángulo 9"/>
          <p:cNvSpPr/>
          <p:nvPr/>
        </p:nvSpPr>
        <p:spPr>
          <a:xfrm>
            <a:off x="3225800" y="2628900"/>
            <a:ext cx="546100" cy="1905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/>
        </p:nvSpPr>
        <p:spPr>
          <a:xfrm>
            <a:off x="3327400" y="3930650"/>
            <a:ext cx="2159000" cy="49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74" y="4125748"/>
            <a:ext cx="304800" cy="2476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89" y="2647939"/>
            <a:ext cx="152421" cy="15242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162399" y="153011"/>
            <a:ext cx="304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DEBE QUEDAR SIN PARAMETRIZAR NNI USAR GENERICOS</a:t>
            </a:r>
            <a:endParaRPr lang="es-P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93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EE245-5E1D-4BFB-86C6-FDDC623A1718}" type="slidenum">
              <a:rPr lang="es-ES"/>
              <a:pPr>
                <a:defRPr/>
              </a:pPr>
              <a:t>14</a:t>
            </a:fld>
            <a:endParaRPr lang="es-ES"/>
          </a:p>
        </p:txBody>
      </p:sp>
      <p:sp>
        <p:nvSpPr>
          <p:cNvPr id="5" name="Botón de acción: Inicio 4">
            <a:hlinkClick r:id="" action="ppaction://hlinkshowjump?jump=firstslide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3583" t="8222" r="8251" b="31397"/>
          <a:stretch/>
        </p:blipFill>
        <p:spPr>
          <a:xfrm>
            <a:off x="0" y="0"/>
            <a:ext cx="9150595" cy="4559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62399" y="153011"/>
            <a:ext cx="304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USANDO GENERICO</a:t>
            </a:r>
          </a:p>
          <a:p>
            <a:pPr algn="r"/>
            <a:r>
              <a:rPr lang="es-PE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MEDIANTE UNA CLASE ELEMENTO</a:t>
            </a:r>
            <a:endParaRPr lang="es-P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444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EE245-5E1D-4BFB-86C6-FDDC623A1718}" type="slidenum">
              <a:rPr lang="es-ES"/>
              <a:pPr>
                <a:defRPr/>
              </a:pPr>
              <a:t>15</a:t>
            </a:fld>
            <a:endParaRPr lang="es-ES"/>
          </a:p>
        </p:txBody>
      </p:sp>
      <p:sp>
        <p:nvSpPr>
          <p:cNvPr id="5" name="Botón de acción: Inicio 4">
            <a:hlinkClick r:id="" action="ppaction://hlinkshowjump?jump=firstslide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rcRect l="7584" t="62000" r="7250" b="11381"/>
          <a:stretch/>
        </p:blipFill>
        <p:spPr>
          <a:xfrm>
            <a:off x="355600" y="4575295"/>
            <a:ext cx="8432800" cy="148260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9833" t="4665" r="40417" b="42594"/>
          <a:stretch/>
        </p:blipFill>
        <p:spPr>
          <a:xfrm>
            <a:off x="1543050" y="54095"/>
            <a:ext cx="6057900" cy="4521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437186" y="153011"/>
            <a:ext cx="30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SET AND GET,MOSTRANDO EL RESULTADO</a:t>
            </a:r>
            <a:endParaRPr lang="es-P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1950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0"/>
            <a:ext cx="6554788" cy="376713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PREGUNTA:</a:t>
            </a:r>
          </a:p>
          <a:p>
            <a:r>
              <a:rPr lang="es-ES" sz="2400" dirty="0" smtClean="0"/>
              <a:t>Porque los genéricos son imprescindibles?</a:t>
            </a:r>
          </a:p>
          <a:p>
            <a:r>
              <a:rPr lang="es-ES" sz="2400" dirty="0" smtClean="0"/>
              <a:t> Porque a la hora de producirse un bug,es mas fácil detectar errores,para emplear en numerosos códigos.</a:t>
            </a:r>
          </a:p>
          <a:p>
            <a:endParaRPr lang="es-ES" sz="2400" dirty="0" smtClean="0"/>
          </a:p>
          <a:p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s-E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REFLEXION:</a:t>
            </a:r>
          </a:p>
          <a:p>
            <a:r>
              <a:rPr lang="es-ES" sz="2400" dirty="0" smtClean="0"/>
              <a:t>Los genéricos se crearon a partir de la versión 5.0 de java ,porque emplear lo tradicional, hay que dejar esos casting obsoletos, actualizarnos el creador creo esta gran herramienta para facilitar a las personas a la hora de crear.</a:t>
            </a:r>
            <a:endParaRPr lang="es-ES" sz="2400" dirty="0"/>
          </a:p>
          <a:p>
            <a:endParaRPr lang="es-ES" sz="2400" dirty="0" smtClean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93CC2-C5A5-4A6F-B40C-F6B113AB9A17}" type="slidenum">
              <a:rPr lang="es-ES"/>
              <a:pPr>
                <a:defRPr/>
              </a:pPr>
              <a:t>16</a:t>
            </a:fld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2673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82" y="2156573"/>
            <a:ext cx="6554788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FIN GRACIAS :D</a:t>
            </a:r>
            <a:br>
              <a:rPr lang="es-ES" dirty="0" smtClean="0"/>
            </a:b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56" y="1232653"/>
            <a:ext cx="1219200" cy="11765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56" y="5088599"/>
            <a:ext cx="1595930" cy="17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57500" y="238991"/>
            <a:ext cx="2576945" cy="864709"/>
          </a:xfrm>
        </p:spPr>
        <p:txBody>
          <a:bodyPr/>
          <a:lstStyle/>
          <a:p>
            <a:r>
              <a:rPr lang="es-PE" dirty="0" smtClean="0"/>
              <a:t>INDICE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727364" y="1361208"/>
            <a:ext cx="7574971" cy="3896591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GENERICOS EN JAVA ……………………………………………….  3</a:t>
            </a: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INTRODUCCION……………………………………………………….  4</a:t>
            </a: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P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PORQUE REALMENTE USARLO </a:t>
            </a: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……………………………….. </a:t>
            </a:r>
            <a:r>
              <a:rPr lang="es-P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 </a:t>
            </a: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6</a:t>
            </a: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 action="ppaction://hlinksldjump"/>
              </a:rPr>
              <a:t>TIPOS GENERICOS Y </a:t>
            </a:r>
            <a:r>
              <a:rPr lang="es-PE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 action="ppaction://hlinksldjump"/>
              </a:rPr>
              <a:t>SU</a:t>
            </a: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 action="ppaction://hlinksldjump"/>
              </a:rPr>
              <a:t> RAIZ…………………………………..  9</a:t>
            </a: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P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 action="ppaction://hlinksldjump"/>
              </a:rPr>
              <a:t>EJEMPLO DE VERIFICACION…………………………………….. 12</a:t>
            </a: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s-PE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PE" dirty="0"/>
          </a:p>
        </p:txBody>
      </p:sp>
      <p:sp>
        <p:nvSpPr>
          <p:cNvPr id="6" name="Botón de acción: Inicio 5">
            <a:hlinkClick r:id="" action="ppaction://hlinkshowjump?jump=firstslide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35" y="3694390"/>
            <a:ext cx="3431628" cy="34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78000" decel="2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.00052 -0.1483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shade val="90000"/>
                <a:satMod val="160000"/>
                <a:lumMod val="100000"/>
              </a:schemeClr>
            </a:gs>
            <a:gs pos="58000">
              <a:srgbClr val="00B0F0"/>
            </a:gs>
            <a:gs pos="100000">
              <a:schemeClr val="bg2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444866"/>
            <a:ext cx="7772400" cy="1470025"/>
          </a:xfr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  <a:latin typeface="Alien Encounters Solid" panose="00000400000000000000" pitchFamily="2" charset="0"/>
              </a:rPr>
              <a:t>GENERICOS EN JAVA</a:t>
            </a:r>
            <a:endParaRPr lang="es-E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  <a:latin typeface="Alien Encounters Solid" panose="00000400000000000000" pitchFamily="2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E5283-DFE1-442D-8E1A-542D351E9416}" type="slidenum">
              <a:rPr lang="es-ES"/>
              <a:pPr>
                <a:defRPr/>
              </a:pPr>
              <a:t>3</a:t>
            </a:fld>
            <a:endParaRPr lang="es-E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219200" y="3048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s-ES" sz="2800" dirty="0">
                <a:latin typeface="Times New Roman" panose="02020603050405020304" pitchFamily="18" charset="0"/>
              </a:rPr>
              <a:t>Jhon Maykol Mendoza </a:t>
            </a:r>
            <a:r>
              <a:rPr lang="es-ES" sz="2800" dirty="0" smtClean="0">
                <a:latin typeface="Times New Roman" panose="02020603050405020304" pitchFamily="18" charset="0"/>
              </a:rPr>
              <a:t>Gómez</a:t>
            </a:r>
            <a:endParaRPr lang="es-ES" sz="2800" dirty="0">
              <a:latin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s-ES" sz="2800" dirty="0" smtClean="0">
                <a:latin typeface="Times New Roman" panose="02020603050405020304" pitchFamily="18" charset="0"/>
              </a:rPr>
              <a:t>Profesor:</a:t>
            </a:r>
            <a:r>
              <a:rPr lang="es-PE" sz="2800" u="sng" dirty="0">
                <a:hlinkClick r:id="rId2"/>
              </a:rPr>
              <a:t>Eric Gustavo Coronel </a:t>
            </a:r>
            <a:r>
              <a:rPr lang="es-PE" sz="2800" u="sng" dirty="0" smtClean="0">
                <a:hlinkClick r:id="rId2"/>
              </a:rPr>
              <a:t>Castillo</a:t>
            </a:r>
            <a:endParaRPr lang="es-ES" sz="2800" dirty="0" smtClean="0"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s-ES" sz="2800" dirty="0" smtClean="0">
                <a:latin typeface="Times New Roman" panose="02020603050405020304" pitchFamily="18" charset="0"/>
              </a:rPr>
              <a:t>Universidad de ciencias y humanidades</a:t>
            </a:r>
            <a:endParaRPr lang="es-ES" sz="2800" dirty="0">
              <a:latin typeface="Times New Roman" panose="02020603050405020304" pitchFamily="18" charset="0"/>
            </a:endParaRPr>
          </a:p>
        </p:txBody>
      </p:sp>
      <p:sp>
        <p:nvSpPr>
          <p:cNvPr id="3" name="Botón de acción: Inicio 2">
            <a:hlinkClick r:id="rId3" action="ppaction://hlinksldjump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91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102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18899" y="542471"/>
            <a:ext cx="5264331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ES" spc="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en Encounters Solid" panose="00000400000000000000" pitchFamily="2" charset="0"/>
              </a:rPr>
              <a:t>INTRODUCCION</a:t>
            </a:r>
            <a:endParaRPr lang="es-ES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en Encounters Solid" panose="00000400000000000000" pitchFamily="2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2141E-5F7B-4CB4-A1FC-3FE1E0B7502A}" type="slidenum">
              <a:rPr lang="es-ES"/>
              <a:pPr>
                <a:defRPr/>
              </a:pPr>
              <a:t>4</a:t>
            </a:fld>
            <a:endParaRPr lang="es-ES"/>
          </a:p>
        </p:txBody>
      </p:sp>
      <p:pic>
        <p:nvPicPr>
          <p:cNvPr id="12293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52" y="2842915"/>
            <a:ext cx="2640012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isel 2">
            <a:hlinkClick r:id="rId4" action="ppaction://hlinksldjump"/>
          </p:cNvPr>
          <p:cNvSpPr/>
          <p:nvPr/>
        </p:nvSpPr>
        <p:spPr>
          <a:xfrm>
            <a:off x="4005319" y="5929536"/>
            <a:ext cx="1969277" cy="793631"/>
          </a:xfrm>
          <a:prstGeom prst="beve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CASTING?</a:t>
            </a:r>
            <a:endParaRPr lang="es-PE" dirty="0"/>
          </a:p>
        </p:txBody>
      </p:sp>
      <p:sp>
        <p:nvSpPr>
          <p:cNvPr id="8" name="Bisel 7">
            <a:hlinkClick r:id="rId5" action="ppaction://hlinksldjump"/>
          </p:cNvPr>
          <p:cNvSpPr/>
          <p:nvPr/>
        </p:nvSpPr>
        <p:spPr>
          <a:xfrm>
            <a:off x="1938382" y="5929536"/>
            <a:ext cx="1969277" cy="793631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CONTINUAR</a:t>
            </a:r>
            <a:endParaRPr lang="es-PE" dirty="0"/>
          </a:p>
        </p:txBody>
      </p:sp>
      <p:sp>
        <p:nvSpPr>
          <p:cNvPr id="10" name="Botón de acción: Inicio 9">
            <a:hlinkClick r:id="rId6" action="ppaction://hlinksldjump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2165" y="1419101"/>
            <a:ext cx="2105064" cy="1423814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76457487"/>
              </p:ext>
            </p:extLst>
          </p:nvPr>
        </p:nvGraphicFramePr>
        <p:xfrm>
          <a:off x="0" y="19818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926521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F94227-DE35-48E5-845D-883C78E23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>
                                            <p:graphicEl>
                                              <a:dgm id="{62F94227-DE35-48E5-845D-883C78E237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>
                                            <p:graphicEl>
                                              <a:dgm id="{62F94227-DE35-48E5-845D-883C78E23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>
                                            <p:graphicEl>
                                              <a:dgm id="{62F94227-DE35-48E5-845D-883C78E23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5BB70B-D29C-4D03-B9F7-0A429AEA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">
                                            <p:graphicEl>
                                              <a:dgm id="{9E5BB70B-D29C-4D03-B9F7-0A429AEAE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>
                                            <p:graphicEl>
                                              <a:dgm id="{9E5BB70B-D29C-4D03-B9F7-0A429AEA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>
                                            <p:graphicEl>
                                              <a:dgm id="{9E5BB70B-D29C-4D03-B9F7-0A429AEAE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0C7DF7-7BC8-4629-88C9-B3B131288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>
                                            <p:graphicEl>
                                              <a:dgm id="{9F0C7DF7-7BC8-4629-88C9-B3B131288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">
                                            <p:graphicEl>
                                              <a:dgm id="{9F0C7DF7-7BC8-4629-88C9-B3B131288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4">
                                            <p:graphicEl>
                                              <a:dgm id="{9F0C7DF7-7BC8-4629-88C9-B3B131288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D9AB9E-5481-4AB6-B252-AD4A227A1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4">
                                            <p:graphicEl>
                                              <a:dgm id="{B5D9AB9E-5481-4AB6-B252-AD4A227A1A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">
                                            <p:graphicEl>
                                              <a:dgm id="{B5D9AB9E-5481-4AB6-B252-AD4A227A1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">
                                            <p:graphicEl>
                                              <a:dgm id="{B5D9AB9E-5481-4AB6-B252-AD4A227A1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FEF1B5-EA89-413E-8AD7-64C515EF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4">
                                            <p:graphicEl>
                                              <a:dgm id="{E6FEF1B5-EA89-413E-8AD7-64C515EF9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4">
                                            <p:graphicEl>
                                              <a:dgm id="{E6FEF1B5-EA89-413E-8AD7-64C515EF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4">
                                            <p:graphicEl>
                                              <a:dgm id="{E6FEF1B5-EA89-413E-8AD7-64C515EF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D5FB06-C571-44D5-ABB9-C27688AAC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4">
                                            <p:graphicEl>
                                              <a:dgm id="{68D5FB06-C571-44D5-ABB9-C27688AAC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4">
                                            <p:graphicEl>
                                              <a:dgm id="{68D5FB06-C571-44D5-ABB9-C27688AAC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">
                                            <p:graphicEl>
                                              <a:dgm id="{68D5FB06-C571-44D5-ABB9-C27688AAC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0"/>
            <a:ext cx="9406943" cy="7053683"/>
          </a:xfrm>
          <a:prstGeom prst="rect">
            <a:avLst/>
          </a:prstGeom>
        </p:spPr>
      </p:pic>
      <p:sp>
        <p:nvSpPr>
          <p:cNvPr id="5" name="Botón de acción: Inicio 4">
            <a:hlinkClick r:id="rId3" action="ppaction://hlinksldjump" highlightClick="1"/>
          </p:cNvPr>
          <p:cNvSpPr/>
          <p:nvPr/>
        </p:nvSpPr>
        <p:spPr>
          <a:xfrm>
            <a:off x="8249227" y="6338455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0" y="840828"/>
            <a:ext cx="9070428" cy="1051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/>
          <p:cNvSpPr/>
          <p:nvPr/>
        </p:nvSpPr>
        <p:spPr>
          <a:xfrm>
            <a:off x="147145" y="904680"/>
            <a:ext cx="8839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Arial" panose="020B0604020202020204" pitchFamily="34" charset="0"/>
              </a:rPr>
              <a:t>un procedimiento para </a:t>
            </a:r>
            <a:r>
              <a:rPr lang="es-PE" b="1" dirty="0">
                <a:solidFill>
                  <a:schemeClr val="bg1"/>
                </a:solidFill>
                <a:latin typeface="Arial" panose="020B0604020202020204" pitchFamily="34" charset="0"/>
              </a:rPr>
              <a:t>transformar una variable primitiva de un tipo a otro, o transformar un objeto de una clase a otra clase siempre y cuando haya una relación de herencia entre ambas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53143" y="-130627"/>
            <a:ext cx="7935685" cy="1698171"/>
          </a:xfrm>
        </p:spPr>
        <p:txBody>
          <a:bodyPr>
            <a:normAutofit/>
          </a:bodyPr>
          <a:lstStyle/>
          <a:p>
            <a:pPr algn="ctr"/>
            <a:r>
              <a:rPr lang="es-PE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en Encounters Solid" panose="00000400000000000000" pitchFamily="2" charset="0"/>
              </a:rPr>
              <a:t>PORQUE REALMENTE USARLO ?</a:t>
            </a:r>
            <a:r>
              <a:rPr lang="es-PE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ien Encounters Solid" panose="00000400000000000000" pitchFamily="2" charset="0"/>
              </a:rPr>
              <a:t>.</a:t>
            </a:r>
            <a:endParaRPr lang="es-PE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ien Encounters Solid" panose="00000400000000000000" pitchFamily="2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99211939"/>
              </p:ext>
            </p:extLst>
          </p:nvPr>
        </p:nvGraphicFramePr>
        <p:xfrm>
          <a:off x="500332" y="1397000"/>
          <a:ext cx="8088496" cy="524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Botón de acción: Inicio 6">
            <a:hlinkClick r:id="rId7" action="ppaction://hlinksldjump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062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2A6F20-2ED4-4BD2-A3C0-F7F742786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72A6F20-2ED4-4BD2-A3C0-F7F742786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A1368C-D139-4E57-82A2-0E1CB90EB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FA1368C-D139-4E57-82A2-0E1CB90EB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4A6245-46D6-49B8-B2FC-45C182CDC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D4A6245-46D6-49B8-B2FC-45C182CDC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17CD81-DF4A-42A2-AE1D-68AF724A2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B717CD81-DF4A-42A2-AE1D-68AF724A2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1192C0-2C07-445B-B940-556794F2C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A1192C0-2C07-445B-B940-556794F2C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72EB87-43D6-4A91-8FE4-C30F85EB88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F72EB87-43D6-4A91-8FE4-C30F85EB88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02B6E9-0B47-4E80-8F99-07425116A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3702B6E9-0B47-4E80-8F99-07425116AB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AF6E60-9039-483B-A31E-2862752B7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2EAF6E60-9039-483B-A31E-2862752B7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FC1221-C623-4767-9EB6-DD42AC63C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35FC1221-C623-4767-9EB6-DD42AC63C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7167DB-2633-4C3D-AAE4-194176B6B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17167DB-2633-4C3D-AAE4-194176B6B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396BF0-F13D-4EA2-A211-77D3080939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8A396BF0-F13D-4EA2-A211-77D3080939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69C740-2272-4939-BDC2-3BF0CA04B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E069C740-2272-4939-BDC2-3BF0CA04BD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DCA421-8796-40B8-9EE3-0416B83E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1EDCA421-8796-40B8-9EE3-0416B83E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65E86B-1DC6-4B7C-AD52-9AE899D72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AD65E86B-1DC6-4B7C-AD52-9AE899D72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6600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20000" t="10000" r="20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762698" y="3633406"/>
            <a:ext cx="7905336" cy="882119"/>
          </a:xfrm>
        </p:spPr>
        <p:txBody>
          <a:bodyPr>
            <a:noAutofit/>
          </a:bodyPr>
          <a:lstStyle/>
          <a:p>
            <a:pPr algn="just"/>
            <a:r>
              <a:rPr lang="es-PE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El uso de los mecanismos de Genericidad de Java 1.5:</a:t>
            </a:r>
          </a:p>
          <a:p>
            <a:pPr algn="just"/>
            <a:r>
              <a:rPr lang="es-PE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 Permite la detección de errores de tipos en tiempo de</a:t>
            </a:r>
          </a:p>
          <a:p>
            <a:pPr algn="just"/>
            <a:r>
              <a:rPr lang="es-PE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compilación y evita algunos errores de ejecución.</a:t>
            </a:r>
          </a:p>
          <a:p>
            <a:pPr algn="just"/>
            <a:r>
              <a:rPr lang="es-PE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 Evita realizar castings tras obtener el dato genérico.</a:t>
            </a:r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426938" y="2271186"/>
            <a:ext cx="3674506" cy="1033353"/>
          </a:xfrm>
        </p:spPr>
        <p:txBody>
          <a:bodyPr/>
          <a:lstStyle/>
          <a:p>
            <a:pPr algn="r"/>
            <a:r>
              <a:rPr lang="es-P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TAMBIEN </a:t>
            </a:r>
            <a:endParaRPr lang="es-PE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508" y="330373"/>
            <a:ext cx="2787749" cy="223526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7" name="Bisel 6">
            <a:hlinkClick r:id="rId4" action="ppaction://hlinksldjump"/>
          </p:cNvPr>
          <p:cNvSpPr/>
          <p:nvPr/>
        </p:nvSpPr>
        <p:spPr>
          <a:xfrm>
            <a:off x="2027066" y="5877745"/>
            <a:ext cx="1828800" cy="588909"/>
          </a:xfrm>
          <a:prstGeom prst="beve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VER</a:t>
            </a:r>
            <a:endParaRPr lang="es-PE" dirty="0"/>
          </a:p>
        </p:txBody>
      </p:sp>
      <p:sp>
        <p:nvSpPr>
          <p:cNvPr id="8" name="Bisel 7">
            <a:hlinkClick r:id="rId5" action="ppaction://hlinksldjump"/>
          </p:cNvPr>
          <p:cNvSpPr/>
          <p:nvPr/>
        </p:nvSpPr>
        <p:spPr>
          <a:xfrm>
            <a:off x="5951051" y="5903145"/>
            <a:ext cx="1828800" cy="588909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CONTINUAR</a:t>
            </a:r>
            <a:endParaRPr lang="es-PE" dirty="0"/>
          </a:p>
        </p:txBody>
      </p:sp>
      <p:sp>
        <p:nvSpPr>
          <p:cNvPr id="10" name="Botón de acción: Inicio 9">
            <a:hlinkClick r:id="rId6" action="ppaction://hlinksldjump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Bisel 10">
            <a:hlinkClick r:id="rId7" action="ppaction://hlinksldjump"/>
          </p:cNvPr>
          <p:cNvSpPr/>
          <p:nvPr/>
        </p:nvSpPr>
        <p:spPr>
          <a:xfrm>
            <a:off x="4033350" y="5892799"/>
            <a:ext cx="1828800" cy="588909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ENTENDER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458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t="26674" b="2716"/>
          <a:stretch/>
        </p:blipFill>
        <p:spPr>
          <a:xfrm>
            <a:off x="536263" y="1568569"/>
            <a:ext cx="7889965" cy="4178300"/>
          </a:xfrm>
          <a:prstGeom prst="rect">
            <a:avLst/>
          </a:prstGeom>
        </p:spPr>
      </p:pic>
      <p:sp>
        <p:nvSpPr>
          <p:cNvPr id="5" name="Botón de acción: Inicio 4">
            <a:hlinkClick r:id="rId6" action="ppaction://hlinksldjump" highlightClick="1"/>
          </p:cNvPr>
          <p:cNvSpPr/>
          <p:nvPr/>
        </p:nvSpPr>
        <p:spPr>
          <a:xfrm>
            <a:off x="197427" y="61722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redondeado 1"/>
          <p:cNvSpPr/>
          <p:nvPr/>
        </p:nvSpPr>
        <p:spPr>
          <a:xfrm>
            <a:off x="640080" y="342900"/>
            <a:ext cx="7538720" cy="10795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COMPILACION</a:t>
            </a:r>
          </a:p>
          <a:p>
            <a:pPr algn="ctr"/>
            <a:r>
              <a:rPr lang="es-PE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TIEMPO DE COMPILACION:</a:t>
            </a:r>
            <a:endParaRPr lang="es-PE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02" y="2289713"/>
            <a:ext cx="7829885" cy="27360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719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GENERICOS JAVA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19498" r="4056" b="7434"/>
          <a:stretch/>
        </p:blipFill>
        <p:spPr bwMode="auto">
          <a:xfrm>
            <a:off x="2057400" y="3292498"/>
            <a:ext cx="5676899" cy="34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otón de acción: Inicio 4">
            <a:hlinkClick r:id="rId3" action="ppaction://hlinksldjump" highlightClick="1"/>
          </p:cNvPr>
          <p:cNvSpPr/>
          <p:nvPr/>
        </p:nvSpPr>
        <p:spPr>
          <a:xfrm>
            <a:off x="8198427" y="6184900"/>
            <a:ext cx="737755" cy="519545"/>
          </a:xfrm>
          <a:prstGeom prst="actionButtonHo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546262473"/>
              </p:ext>
            </p:extLst>
          </p:nvPr>
        </p:nvGraphicFramePr>
        <p:xfrm>
          <a:off x="649289" y="342181"/>
          <a:ext cx="8107796" cy="284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3540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1346</TotalTime>
  <Words>333</Words>
  <Application>Microsoft Office PowerPoint</Application>
  <PresentationFormat>Presentación en pantalla (4:3)</PresentationFormat>
  <Paragraphs>85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Alien Encounters Solid</vt:lpstr>
      <vt:lpstr>Arial</vt:lpstr>
      <vt:lpstr>Georgia</vt:lpstr>
      <vt:lpstr>Times New Roman</vt:lpstr>
      <vt:lpstr>Trebuchet MS</vt:lpstr>
      <vt:lpstr>Wingdings</vt:lpstr>
      <vt:lpstr>Slipstream</vt:lpstr>
      <vt:lpstr>Presentación de PowerPoint</vt:lpstr>
      <vt:lpstr>INDICE</vt:lpstr>
      <vt:lpstr>GENERICOS EN JAVA</vt:lpstr>
      <vt:lpstr>INTRODUCCION</vt:lpstr>
      <vt:lpstr>Presentación de PowerPoint</vt:lpstr>
      <vt:lpstr>Presentación de PowerPoint</vt:lpstr>
      <vt:lpstr>TAMBIEN </vt:lpstr>
      <vt:lpstr>Presentación de PowerPoint</vt:lpstr>
      <vt:lpstr>Presentación de PowerPoint</vt:lpstr>
      <vt:lpstr>Presentación de PowerPoint</vt:lpstr>
      <vt:lpstr>Presentación de PowerPoint</vt:lpstr>
      <vt:lpstr>Motivación</vt:lpstr>
      <vt:lpstr>Presentación de PowerPoint</vt:lpstr>
      <vt:lpstr>Presentación de PowerPoint</vt:lpstr>
      <vt:lpstr>Presentación de PowerPoint</vt:lpstr>
      <vt:lpstr>Presentación de PowerPoint</vt:lpstr>
      <vt:lpstr>FIN GRACIAS :D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JHON-MAYKOL</dc:creator>
  <cp:lastModifiedBy>JHON-MAYKOL</cp:lastModifiedBy>
  <cp:revision>47</cp:revision>
  <dcterms:created xsi:type="dcterms:W3CDTF">2014-09-16T21:39:42Z</dcterms:created>
  <dcterms:modified xsi:type="dcterms:W3CDTF">2017-12-18T22:29:28Z</dcterms:modified>
</cp:coreProperties>
</file>